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316" r:id="rId2"/>
    <p:sldId id="261" r:id="rId3"/>
    <p:sldId id="262" r:id="rId4"/>
    <p:sldId id="264" r:id="rId5"/>
    <p:sldId id="317" r:id="rId6"/>
    <p:sldId id="266" r:id="rId7"/>
    <p:sldId id="270" r:id="rId8"/>
    <p:sldId id="275" r:id="rId9"/>
    <p:sldId id="276" r:id="rId10"/>
    <p:sldId id="278" r:id="rId11"/>
    <p:sldId id="280" r:id="rId12"/>
    <p:sldId id="284" r:id="rId13"/>
    <p:sldId id="318" r:id="rId14"/>
    <p:sldId id="286" r:id="rId15"/>
    <p:sldId id="287" r:id="rId16"/>
    <p:sldId id="288" r:id="rId17"/>
    <p:sldId id="289" r:id="rId18"/>
    <p:sldId id="319" r:id="rId19"/>
    <p:sldId id="297" r:id="rId20"/>
    <p:sldId id="298" r:id="rId21"/>
    <p:sldId id="299" r:id="rId22"/>
    <p:sldId id="320" r:id="rId23"/>
    <p:sldId id="306" r:id="rId24"/>
    <p:sldId id="321" r:id="rId25"/>
    <p:sldId id="310" r:id="rId26"/>
    <p:sldId id="311" r:id="rId27"/>
    <p:sldId id="312" r:id="rId28"/>
    <p:sldId id="313" r:id="rId2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122"/>
  </p:normalViewPr>
  <p:slideViewPr>
    <p:cSldViewPr>
      <p:cViewPr varScale="1">
        <p:scale>
          <a:sx n="101" d="100"/>
          <a:sy n="101" d="100"/>
        </p:scale>
        <p:origin x="196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ata11.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4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39.svg"/></Relationships>
</file>

<file path=ppt/diagrams/_rels/data12.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 Id="rId14" Type="http://schemas.openxmlformats.org/officeDocument/2006/relationships/image" Target="../media/image93.svg"/></Relationships>
</file>

<file path=ppt/diagrams/_rels/data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69.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7.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4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 Id="rId14" Type="http://schemas.openxmlformats.org/officeDocument/2006/relationships/image" Target="../media/image93.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6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7.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69D2A-39D1-4C95-8BC0-F2247431377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B11A72A-044D-49CC-A4A5-80FF7DABB5C8}">
      <dgm:prSet/>
      <dgm:spPr/>
      <dgm:t>
        <a:bodyPr/>
        <a:lstStyle/>
        <a:p>
          <a:r>
            <a:rPr lang="en-US"/>
            <a:t>Legislative Health Care Reform</a:t>
          </a:r>
        </a:p>
      </dgm:t>
    </dgm:pt>
    <dgm:pt modelId="{69541B32-DA87-46EE-8DC4-AC34B1742F7D}" type="parTrans" cxnId="{1858A23A-2179-43C7-A39E-674D55977044}">
      <dgm:prSet/>
      <dgm:spPr/>
      <dgm:t>
        <a:bodyPr/>
        <a:lstStyle/>
        <a:p>
          <a:endParaRPr lang="en-US"/>
        </a:p>
      </dgm:t>
    </dgm:pt>
    <dgm:pt modelId="{D72D0CB6-2D02-467F-8261-220621BEB6E4}" type="sibTrans" cxnId="{1858A23A-2179-43C7-A39E-674D55977044}">
      <dgm:prSet/>
      <dgm:spPr/>
      <dgm:t>
        <a:bodyPr/>
        <a:lstStyle/>
        <a:p>
          <a:endParaRPr lang="en-US"/>
        </a:p>
      </dgm:t>
    </dgm:pt>
    <dgm:pt modelId="{9A0D8C39-663E-4473-A14F-0FCA1927C57C}">
      <dgm:prSet/>
      <dgm:spPr/>
      <dgm:t>
        <a:bodyPr/>
        <a:lstStyle/>
        <a:p>
          <a:r>
            <a:rPr lang="en-US"/>
            <a:t>Demographic Shifts</a:t>
          </a:r>
        </a:p>
      </dgm:t>
    </dgm:pt>
    <dgm:pt modelId="{6CF49EBE-D571-47FE-8E4D-D4561CC7268C}" type="parTrans" cxnId="{F5510617-A04A-4841-9706-E93624BE849E}">
      <dgm:prSet/>
      <dgm:spPr/>
      <dgm:t>
        <a:bodyPr/>
        <a:lstStyle/>
        <a:p>
          <a:endParaRPr lang="en-US"/>
        </a:p>
      </dgm:t>
    </dgm:pt>
    <dgm:pt modelId="{B2E13C74-D995-43DF-B924-BD02202057FC}" type="sibTrans" cxnId="{F5510617-A04A-4841-9706-E93624BE849E}">
      <dgm:prSet/>
      <dgm:spPr/>
      <dgm:t>
        <a:bodyPr/>
        <a:lstStyle/>
        <a:p>
          <a:endParaRPr lang="en-US"/>
        </a:p>
      </dgm:t>
    </dgm:pt>
    <dgm:pt modelId="{F9CF3C47-62B0-49ED-B072-233E900FCFDB}">
      <dgm:prSet/>
      <dgm:spPr/>
      <dgm:t>
        <a:bodyPr/>
        <a:lstStyle/>
        <a:p>
          <a:r>
            <a:rPr lang="en-US"/>
            <a:t>Shortages of Providers</a:t>
          </a:r>
        </a:p>
      </dgm:t>
    </dgm:pt>
    <dgm:pt modelId="{689C488B-D492-46C9-9433-8AFD7F3CDAB5}" type="parTrans" cxnId="{DABD200A-7018-455E-AFEA-A7EB8C8E979E}">
      <dgm:prSet/>
      <dgm:spPr/>
      <dgm:t>
        <a:bodyPr/>
        <a:lstStyle/>
        <a:p>
          <a:endParaRPr lang="en-US"/>
        </a:p>
      </dgm:t>
    </dgm:pt>
    <dgm:pt modelId="{387444E9-6578-4EA1-AA12-0652818016A3}" type="sibTrans" cxnId="{DABD200A-7018-455E-AFEA-A7EB8C8E979E}">
      <dgm:prSet/>
      <dgm:spPr/>
      <dgm:t>
        <a:bodyPr/>
        <a:lstStyle/>
        <a:p>
          <a:endParaRPr lang="en-US"/>
        </a:p>
      </dgm:t>
    </dgm:pt>
    <dgm:pt modelId="{23620A65-B1E7-4D21-8751-7C949F014F7B}">
      <dgm:prSet/>
      <dgm:spPr/>
      <dgm:t>
        <a:bodyPr/>
        <a:lstStyle/>
        <a:p>
          <a:r>
            <a:rPr lang="en-US"/>
            <a:t>Market Consolidation</a:t>
          </a:r>
        </a:p>
      </dgm:t>
    </dgm:pt>
    <dgm:pt modelId="{CE519B58-D000-4E4C-B239-157AE64B6BFC}" type="parTrans" cxnId="{F1FA553F-4497-46AA-ADCD-BE2A57299FCB}">
      <dgm:prSet/>
      <dgm:spPr/>
      <dgm:t>
        <a:bodyPr/>
        <a:lstStyle/>
        <a:p>
          <a:endParaRPr lang="en-US"/>
        </a:p>
      </dgm:t>
    </dgm:pt>
    <dgm:pt modelId="{03C1FAA4-AEF5-4C7A-A728-0C0B7DBC0F9A}" type="sibTrans" cxnId="{F1FA553F-4497-46AA-ADCD-BE2A57299FCB}">
      <dgm:prSet/>
      <dgm:spPr/>
      <dgm:t>
        <a:bodyPr/>
        <a:lstStyle/>
        <a:p>
          <a:endParaRPr lang="en-US"/>
        </a:p>
      </dgm:t>
    </dgm:pt>
    <dgm:pt modelId="{79E3520E-53AC-4C3E-BD85-19ADD112BA2B}">
      <dgm:prSet/>
      <dgm:spPr/>
      <dgm:t>
        <a:bodyPr/>
        <a:lstStyle/>
        <a:p>
          <a:r>
            <a:rPr lang="en-US"/>
            <a:t>Growth of Outpatient Care</a:t>
          </a:r>
        </a:p>
      </dgm:t>
    </dgm:pt>
    <dgm:pt modelId="{49C2E030-670B-4B59-8B05-0DE46ADA613E}" type="parTrans" cxnId="{B5B6D042-5BD6-44A6-BF10-0EA843F805F7}">
      <dgm:prSet/>
      <dgm:spPr/>
      <dgm:t>
        <a:bodyPr/>
        <a:lstStyle/>
        <a:p>
          <a:endParaRPr lang="en-US"/>
        </a:p>
      </dgm:t>
    </dgm:pt>
    <dgm:pt modelId="{B81A8208-3FA4-4A50-9F89-B83E3EA95675}" type="sibTrans" cxnId="{B5B6D042-5BD6-44A6-BF10-0EA843F805F7}">
      <dgm:prSet/>
      <dgm:spPr/>
      <dgm:t>
        <a:bodyPr/>
        <a:lstStyle/>
        <a:p>
          <a:endParaRPr lang="en-US"/>
        </a:p>
      </dgm:t>
    </dgm:pt>
    <dgm:pt modelId="{EA1B7882-5833-41BD-9FDF-90EA202F2ECF}">
      <dgm:prSet/>
      <dgm:spPr/>
      <dgm:t>
        <a:bodyPr/>
        <a:lstStyle/>
        <a:p>
          <a:r>
            <a:rPr lang="en-US"/>
            <a:t>Growth of Home Health Care</a:t>
          </a:r>
        </a:p>
      </dgm:t>
    </dgm:pt>
    <dgm:pt modelId="{9A1D1474-0EB8-4CCC-9133-76906146F54E}" type="parTrans" cxnId="{0EDD0AA0-D48F-4ADE-B223-DE6BBA304FA5}">
      <dgm:prSet/>
      <dgm:spPr/>
      <dgm:t>
        <a:bodyPr/>
        <a:lstStyle/>
        <a:p>
          <a:endParaRPr lang="en-US"/>
        </a:p>
      </dgm:t>
    </dgm:pt>
    <dgm:pt modelId="{D97B8EE4-DB41-4B82-8DB9-DD8EF4D484AA}" type="sibTrans" cxnId="{0EDD0AA0-D48F-4ADE-B223-DE6BBA304FA5}">
      <dgm:prSet/>
      <dgm:spPr/>
      <dgm:t>
        <a:bodyPr/>
        <a:lstStyle/>
        <a:p>
          <a:endParaRPr lang="en-US"/>
        </a:p>
      </dgm:t>
    </dgm:pt>
    <dgm:pt modelId="{841C6257-2E72-44C5-AA2F-805BFC68D571}">
      <dgm:prSet/>
      <dgm:spPr/>
      <dgm:t>
        <a:bodyPr/>
        <a:lstStyle/>
        <a:p>
          <a:r>
            <a:rPr lang="en-US"/>
            <a:t>Changes in Managed Care</a:t>
          </a:r>
        </a:p>
      </dgm:t>
    </dgm:pt>
    <dgm:pt modelId="{96756381-E7C7-40A4-B55F-21D3B420D3E2}" type="parTrans" cxnId="{F9C7A3FB-199F-4D42-B8FC-C7DC53BAEEB9}">
      <dgm:prSet/>
      <dgm:spPr/>
      <dgm:t>
        <a:bodyPr/>
        <a:lstStyle/>
        <a:p>
          <a:endParaRPr lang="en-US"/>
        </a:p>
      </dgm:t>
    </dgm:pt>
    <dgm:pt modelId="{9C993843-EF38-4AB8-8BCA-A196FB54EC99}" type="sibTrans" cxnId="{F9C7A3FB-199F-4D42-B8FC-C7DC53BAEEB9}">
      <dgm:prSet/>
      <dgm:spPr/>
      <dgm:t>
        <a:bodyPr/>
        <a:lstStyle/>
        <a:p>
          <a:endParaRPr lang="en-US"/>
        </a:p>
      </dgm:t>
    </dgm:pt>
    <dgm:pt modelId="{C9026D0B-1232-4E2B-BE89-C6E60C679881}">
      <dgm:prSet/>
      <dgm:spPr/>
      <dgm:t>
        <a:bodyPr/>
        <a:lstStyle/>
        <a:p>
          <a:r>
            <a:rPr lang="en-US"/>
            <a:t>Increase of Physicians in Executive Leadership</a:t>
          </a:r>
        </a:p>
      </dgm:t>
    </dgm:pt>
    <dgm:pt modelId="{EEA5FE78-C4A0-4D3F-B960-F60C3A83009E}" type="parTrans" cxnId="{4D82AA2B-ADF6-4D14-9989-CA87AE2C5D1C}">
      <dgm:prSet/>
      <dgm:spPr/>
      <dgm:t>
        <a:bodyPr/>
        <a:lstStyle/>
        <a:p>
          <a:endParaRPr lang="en-US"/>
        </a:p>
      </dgm:t>
    </dgm:pt>
    <dgm:pt modelId="{B87D88E9-AEC6-41FF-9CA8-3FEA9B439A2E}" type="sibTrans" cxnId="{4D82AA2B-ADF6-4D14-9989-CA87AE2C5D1C}">
      <dgm:prSet/>
      <dgm:spPr/>
      <dgm:t>
        <a:bodyPr/>
        <a:lstStyle/>
        <a:p>
          <a:endParaRPr lang="en-US"/>
        </a:p>
      </dgm:t>
    </dgm:pt>
    <dgm:pt modelId="{40D07745-4345-4594-9E8E-E386809CD9CF}">
      <dgm:prSet/>
      <dgm:spPr/>
      <dgm:t>
        <a:bodyPr/>
        <a:lstStyle/>
        <a:p>
          <a:r>
            <a:rPr lang="en-US"/>
            <a:t>Emerging focus on Prevention</a:t>
          </a:r>
        </a:p>
      </dgm:t>
    </dgm:pt>
    <dgm:pt modelId="{7A1D5038-1DEA-48FF-A861-A3CAC5229919}" type="parTrans" cxnId="{FA05B391-CA94-42BD-A53A-21225AA2B950}">
      <dgm:prSet/>
      <dgm:spPr/>
      <dgm:t>
        <a:bodyPr/>
        <a:lstStyle/>
        <a:p>
          <a:endParaRPr lang="en-US"/>
        </a:p>
      </dgm:t>
    </dgm:pt>
    <dgm:pt modelId="{3F46273C-C562-41F5-89F3-A0B8576288BF}" type="sibTrans" cxnId="{FA05B391-CA94-42BD-A53A-21225AA2B950}">
      <dgm:prSet/>
      <dgm:spPr/>
      <dgm:t>
        <a:bodyPr/>
        <a:lstStyle/>
        <a:p>
          <a:endParaRPr lang="en-US"/>
        </a:p>
      </dgm:t>
    </dgm:pt>
    <dgm:pt modelId="{9B3DA5F3-E9D7-4435-A1BC-A87CFA2C84A6}">
      <dgm:prSet/>
      <dgm:spPr/>
      <dgm:t>
        <a:bodyPr/>
        <a:lstStyle/>
        <a:p>
          <a:r>
            <a:rPr lang="en-US" dirty="0"/>
            <a:t>Focus to reduce overhead costs</a:t>
          </a:r>
        </a:p>
      </dgm:t>
    </dgm:pt>
    <dgm:pt modelId="{D8F602AE-CB90-4959-9289-5450FE3F7FAA}" type="parTrans" cxnId="{E472529F-761E-4E3C-8402-63D2ED6D38F9}">
      <dgm:prSet/>
      <dgm:spPr/>
      <dgm:t>
        <a:bodyPr/>
        <a:lstStyle/>
        <a:p>
          <a:endParaRPr lang="en-US"/>
        </a:p>
      </dgm:t>
    </dgm:pt>
    <dgm:pt modelId="{F6A1FB18-7833-407F-8CE2-63F610AB6E8E}" type="sibTrans" cxnId="{E472529F-761E-4E3C-8402-63D2ED6D38F9}">
      <dgm:prSet/>
      <dgm:spPr/>
      <dgm:t>
        <a:bodyPr/>
        <a:lstStyle/>
        <a:p>
          <a:endParaRPr lang="en-US"/>
        </a:p>
      </dgm:t>
    </dgm:pt>
    <dgm:pt modelId="{EE4FA441-D772-7540-B10B-69BBF180E512}" type="pres">
      <dgm:prSet presAssocID="{8F769D2A-39D1-4C95-8BC0-F2247431377D}" presName="diagram" presStyleCnt="0">
        <dgm:presLayoutVars>
          <dgm:dir/>
          <dgm:resizeHandles val="exact"/>
        </dgm:presLayoutVars>
      </dgm:prSet>
      <dgm:spPr/>
    </dgm:pt>
    <dgm:pt modelId="{31172995-8AB0-C74F-9438-7FF4C751C1E1}" type="pres">
      <dgm:prSet presAssocID="{0B11A72A-044D-49CC-A4A5-80FF7DABB5C8}" presName="node" presStyleLbl="node1" presStyleIdx="0" presStyleCnt="10">
        <dgm:presLayoutVars>
          <dgm:bulletEnabled val="1"/>
        </dgm:presLayoutVars>
      </dgm:prSet>
      <dgm:spPr/>
    </dgm:pt>
    <dgm:pt modelId="{65AB2832-96EF-4D4D-A9E3-4EEE680E6407}" type="pres">
      <dgm:prSet presAssocID="{D72D0CB6-2D02-467F-8261-220621BEB6E4}" presName="sibTrans" presStyleCnt="0"/>
      <dgm:spPr/>
    </dgm:pt>
    <dgm:pt modelId="{DD402344-8BB0-E14C-8DA3-7EE0D02A9673}" type="pres">
      <dgm:prSet presAssocID="{9A0D8C39-663E-4473-A14F-0FCA1927C57C}" presName="node" presStyleLbl="node1" presStyleIdx="1" presStyleCnt="10">
        <dgm:presLayoutVars>
          <dgm:bulletEnabled val="1"/>
        </dgm:presLayoutVars>
      </dgm:prSet>
      <dgm:spPr/>
    </dgm:pt>
    <dgm:pt modelId="{2BD3DD8C-D48C-7645-AAE7-F708938E324C}" type="pres">
      <dgm:prSet presAssocID="{B2E13C74-D995-43DF-B924-BD02202057FC}" presName="sibTrans" presStyleCnt="0"/>
      <dgm:spPr/>
    </dgm:pt>
    <dgm:pt modelId="{D5FBB896-4672-1445-B335-483BC9E47B2A}" type="pres">
      <dgm:prSet presAssocID="{F9CF3C47-62B0-49ED-B072-233E900FCFDB}" presName="node" presStyleLbl="node1" presStyleIdx="2" presStyleCnt="10">
        <dgm:presLayoutVars>
          <dgm:bulletEnabled val="1"/>
        </dgm:presLayoutVars>
      </dgm:prSet>
      <dgm:spPr/>
    </dgm:pt>
    <dgm:pt modelId="{7820BE4F-3723-624C-BA83-6745C6A009E3}" type="pres">
      <dgm:prSet presAssocID="{387444E9-6578-4EA1-AA12-0652818016A3}" presName="sibTrans" presStyleCnt="0"/>
      <dgm:spPr/>
    </dgm:pt>
    <dgm:pt modelId="{1134CC24-53BA-6147-A864-2DD2432B65D4}" type="pres">
      <dgm:prSet presAssocID="{23620A65-B1E7-4D21-8751-7C949F014F7B}" presName="node" presStyleLbl="node1" presStyleIdx="3" presStyleCnt="10">
        <dgm:presLayoutVars>
          <dgm:bulletEnabled val="1"/>
        </dgm:presLayoutVars>
      </dgm:prSet>
      <dgm:spPr/>
    </dgm:pt>
    <dgm:pt modelId="{95D9BCD2-871D-5B4E-8346-55C21FE10357}" type="pres">
      <dgm:prSet presAssocID="{03C1FAA4-AEF5-4C7A-A728-0C0B7DBC0F9A}" presName="sibTrans" presStyleCnt="0"/>
      <dgm:spPr/>
    </dgm:pt>
    <dgm:pt modelId="{ADCAA4C9-D3DE-294B-9B8F-0F6C9FD7EC6A}" type="pres">
      <dgm:prSet presAssocID="{79E3520E-53AC-4C3E-BD85-19ADD112BA2B}" presName="node" presStyleLbl="node1" presStyleIdx="4" presStyleCnt="10">
        <dgm:presLayoutVars>
          <dgm:bulletEnabled val="1"/>
        </dgm:presLayoutVars>
      </dgm:prSet>
      <dgm:spPr/>
    </dgm:pt>
    <dgm:pt modelId="{D35D2027-1136-5346-8E69-C959CE6EE99F}" type="pres">
      <dgm:prSet presAssocID="{B81A8208-3FA4-4A50-9F89-B83E3EA95675}" presName="sibTrans" presStyleCnt="0"/>
      <dgm:spPr/>
    </dgm:pt>
    <dgm:pt modelId="{4DC5E35A-A52E-224E-87CC-76C7FB6C0E56}" type="pres">
      <dgm:prSet presAssocID="{EA1B7882-5833-41BD-9FDF-90EA202F2ECF}" presName="node" presStyleLbl="node1" presStyleIdx="5" presStyleCnt="10">
        <dgm:presLayoutVars>
          <dgm:bulletEnabled val="1"/>
        </dgm:presLayoutVars>
      </dgm:prSet>
      <dgm:spPr/>
    </dgm:pt>
    <dgm:pt modelId="{6C39E7A8-2736-4842-A642-9ED0661C12A9}" type="pres">
      <dgm:prSet presAssocID="{D97B8EE4-DB41-4B82-8DB9-DD8EF4D484AA}" presName="sibTrans" presStyleCnt="0"/>
      <dgm:spPr/>
    </dgm:pt>
    <dgm:pt modelId="{146CF1CE-2F65-8B49-A660-0B5C83695D30}" type="pres">
      <dgm:prSet presAssocID="{841C6257-2E72-44C5-AA2F-805BFC68D571}" presName="node" presStyleLbl="node1" presStyleIdx="6" presStyleCnt="10">
        <dgm:presLayoutVars>
          <dgm:bulletEnabled val="1"/>
        </dgm:presLayoutVars>
      </dgm:prSet>
      <dgm:spPr/>
    </dgm:pt>
    <dgm:pt modelId="{633B4596-C0D0-7243-9B7B-169AC6DC2489}" type="pres">
      <dgm:prSet presAssocID="{9C993843-EF38-4AB8-8BCA-A196FB54EC99}" presName="sibTrans" presStyleCnt="0"/>
      <dgm:spPr/>
    </dgm:pt>
    <dgm:pt modelId="{026EB892-132C-4043-8B7A-D5F186AFD721}" type="pres">
      <dgm:prSet presAssocID="{C9026D0B-1232-4E2B-BE89-C6E60C679881}" presName="node" presStyleLbl="node1" presStyleIdx="7" presStyleCnt="10">
        <dgm:presLayoutVars>
          <dgm:bulletEnabled val="1"/>
        </dgm:presLayoutVars>
      </dgm:prSet>
      <dgm:spPr/>
    </dgm:pt>
    <dgm:pt modelId="{41BF2108-B674-8540-BDD6-2DDDB9BB6835}" type="pres">
      <dgm:prSet presAssocID="{B87D88E9-AEC6-41FF-9CA8-3FEA9B439A2E}" presName="sibTrans" presStyleCnt="0"/>
      <dgm:spPr/>
    </dgm:pt>
    <dgm:pt modelId="{FE84A59F-B537-C245-A6EC-55DADB3CB1FB}" type="pres">
      <dgm:prSet presAssocID="{40D07745-4345-4594-9E8E-E386809CD9CF}" presName="node" presStyleLbl="node1" presStyleIdx="8" presStyleCnt="10">
        <dgm:presLayoutVars>
          <dgm:bulletEnabled val="1"/>
        </dgm:presLayoutVars>
      </dgm:prSet>
      <dgm:spPr/>
    </dgm:pt>
    <dgm:pt modelId="{5AD8E74E-224A-2D47-B51F-A9D2F4573349}" type="pres">
      <dgm:prSet presAssocID="{3F46273C-C562-41F5-89F3-A0B8576288BF}" presName="sibTrans" presStyleCnt="0"/>
      <dgm:spPr/>
    </dgm:pt>
    <dgm:pt modelId="{8DACC971-EF58-3246-AC1F-A911125ADD54}" type="pres">
      <dgm:prSet presAssocID="{9B3DA5F3-E9D7-4435-A1BC-A87CFA2C84A6}" presName="node" presStyleLbl="node1" presStyleIdx="9" presStyleCnt="10">
        <dgm:presLayoutVars>
          <dgm:bulletEnabled val="1"/>
        </dgm:presLayoutVars>
      </dgm:prSet>
      <dgm:spPr/>
    </dgm:pt>
  </dgm:ptLst>
  <dgm:cxnLst>
    <dgm:cxn modelId="{DABD200A-7018-455E-AFEA-A7EB8C8E979E}" srcId="{8F769D2A-39D1-4C95-8BC0-F2247431377D}" destId="{F9CF3C47-62B0-49ED-B072-233E900FCFDB}" srcOrd="2" destOrd="0" parTransId="{689C488B-D492-46C9-9433-8AFD7F3CDAB5}" sibTransId="{387444E9-6578-4EA1-AA12-0652818016A3}"/>
    <dgm:cxn modelId="{626D480F-4964-B646-A6D7-B2794384B2C1}" type="presOf" srcId="{C9026D0B-1232-4E2B-BE89-C6E60C679881}" destId="{026EB892-132C-4043-8B7A-D5F186AFD721}" srcOrd="0" destOrd="0" presId="urn:microsoft.com/office/officeart/2005/8/layout/default"/>
    <dgm:cxn modelId="{F5510617-A04A-4841-9706-E93624BE849E}" srcId="{8F769D2A-39D1-4C95-8BC0-F2247431377D}" destId="{9A0D8C39-663E-4473-A14F-0FCA1927C57C}" srcOrd="1" destOrd="0" parTransId="{6CF49EBE-D571-47FE-8E4D-D4561CC7268C}" sibTransId="{B2E13C74-D995-43DF-B924-BD02202057FC}"/>
    <dgm:cxn modelId="{01FA3219-A1BD-B64A-9233-32BDBC83F0C7}" type="presOf" srcId="{8F769D2A-39D1-4C95-8BC0-F2247431377D}" destId="{EE4FA441-D772-7540-B10B-69BBF180E512}" srcOrd="0" destOrd="0" presId="urn:microsoft.com/office/officeart/2005/8/layout/default"/>
    <dgm:cxn modelId="{4D82AA2B-ADF6-4D14-9989-CA87AE2C5D1C}" srcId="{8F769D2A-39D1-4C95-8BC0-F2247431377D}" destId="{C9026D0B-1232-4E2B-BE89-C6E60C679881}" srcOrd="7" destOrd="0" parTransId="{EEA5FE78-C4A0-4D3F-B960-F60C3A83009E}" sibTransId="{B87D88E9-AEC6-41FF-9CA8-3FEA9B439A2E}"/>
    <dgm:cxn modelId="{1858A23A-2179-43C7-A39E-674D55977044}" srcId="{8F769D2A-39D1-4C95-8BC0-F2247431377D}" destId="{0B11A72A-044D-49CC-A4A5-80FF7DABB5C8}" srcOrd="0" destOrd="0" parTransId="{69541B32-DA87-46EE-8DC4-AC34B1742F7D}" sibTransId="{D72D0CB6-2D02-467F-8261-220621BEB6E4}"/>
    <dgm:cxn modelId="{5A77AC3E-2103-E748-9A28-C93F10FE2B34}" type="presOf" srcId="{9B3DA5F3-E9D7-4435-A1BC-A87CFA2C84A6}" destId="{8DACC971-EF58-3246-AC1F-A911125ADD54}" srcOrd="0" destOrd="0" presId="urn:microsoft.com/office/officeart/2005/8/layout/default"/>
    <dgm:cxn modelId="{F1FA553F-4497-46AA-ADCD-BE2A57299FCB}" srcId="{8F769D2A-39D1-4C95-8BC0-F2247431377D}" destId="{23620A65-B1E7-4D21-8751-7C949F014F7B}" srcOrd="3" destOrd="0" parTransId="{CE519B58-D000-4E4C-B239-157AE64B6BFC}" sibTransId="{03C1FAA4-AEF5-4C7A-A728-0C0B7DBC0F9A}"/>
    <dgm:cxn modelId="{B5B6D042-5BD6-44A6-BF10-0EA843F805F7}" srcId="{8F769D2A-39D1-4C95-8BC0-F2247431377D}" destId="{79E3520E-53AC-4C3E-BD85-19ADD112BA2B}" srcOrd="4" destOrd="0" parTransId="{49C2E030-670B-4B59-8B05-0DE46ADA613E}" sibTransId="{B81A8208-3FA4-4A50-9F89-B83E3EA95675}"/>
    <dgm:cxn modelId="{9137D14D-9739-C148-9A7C-CD489C5FF597}" type="presOf" srcId="{EA1B7882-5833-41BD-9FDF-90EA202F2ECF}" destId="{4DC5E35A-A52E-224E-87CC-76C7FB6C0E56}" srcOrd="0" destOrd="0" presId="urn:microsoft.com/office/officeart/2005/8/layout/default"/>
    <dgm:cxn modelId="{14A9B462-06DF-9D4B-8F81-758D8609F86A}" type="presOf" srcId="{79E3520E-53AC-4C3E-BD85-19ADD112BA2B}" destId="{ADCAA4C9-D3DE-294B-9B8F-0F6C9FD7EC6A}" srcOrd="0" destOrd="0" presId="urn:microsoft.com/office/officeart/2005/8/layout/default"/>
    <dgm:cxn modelId="{D9B3076B-740F-B94E-A139-8FC1B4D20816}" type="presOf" srcId="{9A0D8C39-663E-4473-A14F-0FCA1927C57C}" destId="{DD402344-8BB0-E14C-8DA3-7EE0D02A9673}" srcOrd="0" destOrd="0" presId="urn:microsoft.com/office/officeart/2005/8/layout/default"/>
    <dgm:cxn modelId="{58430570-FD02-FD4A-B702-13FDAF3FB38A}" type="presOf" srcId="{23620A65-B1E7-4D21-8751-7C949F014F7B}" destId="{1134CC24-53BA-6147-A864-2DD2432B65D4}" srcOrd="0" destOrd="0" presId="urn:microsoft.com/office/officeart/2005/8/layout/default"/>
    <dgm:cxn modelId="{4885088F-F21F-A34C-AEEA-B97B1D29955F}" type="presOf" srcId="{841C6257-2E72-44C5-AA2F-805BFC68D571}" destId="{146CF1CE-2F65-8B49-A660-0B5C83695D30}" srcOrd="0" destOrd="0" presId="urn:microsoft.com/office/officeart/2005/8/layout/default"/>
    <dgm:cxn modelId="{FA05B391-CA94-42BD-A53A-21225AA2B950}" srcId="{8F769D2A-39D1-4C95-8BC0-F2247431377D}" destId="{40D07745-4345-4594-9E8E-E386809CD9CF}" srcOrd="8" destOrd="0" parTransId="{7A1D5038-1DEA-48FF-A861-A3CAC5229919}" sibTransId="{3F46273C-C562-41F5-89F3-A0B8576288BF}"/>
    <dgm:cxn modelId="{F226F194-9466-A544-A584-F3A3C4909924}" type="presOf" srcId="{0B11A72A-044D-49CC-A4A5-80FF7DABB5C8}" destId="{31172995-8AB0-C74F-9438-7FF4C751C1E1}" srcOrd="0" destOrd="0" presId="urn:microsoft.com/office/officeart/2005/8/layout/default"/>
    <dgm:cxn modelId="{E472529F-761E-4E3C-8402-63D2ED6D38F9}" srcId="{8F769D2A-39D1-4C95-8BC0-F2247431377D}" destId="{9B3DA5F3-E9D7-4435-A1BC-A87CFA2C84A6}" srcOrd="9" destOrd="0" parTransId="{D8F602AE-CB90-4959-9289-5450FE3F7FAA}" sibTransId="{F6A1FB18-7833-407F-8CE2-63F610AB6E8E}"/>
    <dgm:cxn modelId="{0EDD0AA0-D48F-4ADE-B223-DE6BBA304FA5}" srcId="{8F769D2A-39D1-4C95-8BC0-F2247431377D}" destId="{EA1B7882-5833-41BD-9FDF-90EA202F2ECF}" srcOrd="5" destOrd="0" parTransId="{9A1D1474-0EB8-4CCC-9133-76906146F54E}" sibTransId="{D97B8EE4-DB41-4B82-8DB9-DD8EF4D484AA}"/>
    <dgm:cxn modelId="{5EF91DAB-E130-A349-89B9-B5B175850956}" type="presOf" srcId="{40D07745-4345-4594-9E8E-E386809CD9CF}" destId="{FE84A59F-B537-C245-A6EC-55DADB3CB1FB}" srcOrd="0" destOrd="0" presId="urn:microsoft.com/office/officeart/2005/8/layout/default"/>
    <dgm:cxn modelId="{A63600B9-DCE8-D84C-8071-E507F4CABE1D}" type="presOf" srcId="{F9CF3C47-62B0-49ED-B072-233E900FCFDB}" destId="{D5FBB896-4672-1445-B335-483BC9E47B2A}" srcOrd="0" destOrd="0" presId="urn:microsoft.com/office/officeart/2005/8/layout/default"/>
    <dgm:cxn modelId="{F9C7A3FB-199F-4D42-B8FC-C7DC53BAEEB9}" srcId="{8F769D2A-39D1-4C95-8BC0-F2247431377D}" destId="{841C6257-2E72-44C5-AA2F-805BFC68D571}" srcOrd="6" destOrd="0" parTransId="{96756381-E7C7-40A4-B55F-21D3B420D3E2}" sibTransId="{9C993843-EF38-4AB8-8BCA-A196FB54EC99}"/>
    <dgm:cxn modelId="{DD828CC6-DC7B-9348-A87F-4A62A6CD82E8}" type="presParOf" srcId="{EE4FA441-D772-7540-B10B-69BBF180E512}" destId="{31172995-8AB0-C74F-9438-7FF4C751C1E1}" srcOrd="0" destOrd="0" presId="urn:microsoft.com/office/officeart/2005/8/layout/default"/>
    <dgm:cxn modelId="{9D7412B7-3AAB-154D-BBF7-CB211E6300C7}" type="presParOf" srcId="{EE4FA441-D772-7540-B10B-69BBF180E512}" destId="{65AB2832-96EF-4D4D-A9E3-4EEE680E6407}" srcOrd="1" destOrd="0" presId="urn:microsoft.com/office/officeart/2005/8/layout/default"/>
    <dgm:cxn modelId="{E80EB99E-4B41-4546-B158-C93AAC491815}" type="presParOf" srcId="{EE4FA441-D772-7540-B10B-69BBF180E512}" destId="{DD402344-8BB0-E14C-8DA3-7EE0D02A9673}" srcOrd="2" destOrd="0" presId="urn:microsoft.com/office/officeart/2005/8/layout/default"/>
    <dgm:cxn modelId="{BCAD7A1F-9905-8D45-93BB-7434979FA8F5}" type="presParOf" srcId="{EE4FA441-D772-7540-B10B-69BBF180E512}" destId="{2BD3DD8C-D48C-7645-AAE7-F708938E324C}" srcOrd="3" destOrd="0" presId="urn:microsoft.com/office/officeart/2005/8/layout/default"/>
    <dgm:cxn modelId="{048B2633-29D7-C243-BB23-280F012019DC}" type="presParOf" srcId="{EE4FA441-D772-7540-B10B-69BBF180E512}" destId="{D5FBB896-4672-1445-B335-483BC9E47B2A}" srcOrd="4" destOrd="0" presId="urn:microsoft.com/office/officeart/2005/8/layout/default"/>
    <dgm:cxn modelId="{30653073-7B3D-C541-86E7-3EFA3619B8C3}" type="presParOf" srcId="{EE4FA441-D772-7540-B10B-69BBF180E512}" destId="{7820BE4F-3723-624C-BA83-6745C6A009E3}" srcOrd="5" destOrd="0" presId="urn:microsoft.com/office/officeart/2005/8/layout/default"/>
    <dgm:cxn modelId="{23C0E970-C50B-A04C-86E9-6D57DFD8B532}" type="presParOf" srcId="{EE4FA441-D772-7540-B10B-69BBF180E512}" destId="{1134CC24-53BA-6147-A864-2DD2432B65D4}" srcOrd="6" destOrd="0" presId="urn:microsoft.com/office/officeart/2005/8/layout/default"/>
    <dgm:cxn modelId="{3B60EBD3-A9A8-814A-A7F4-44B79799B419}" type="presParOf" srcId="{EE4FA441-D772-7540-B10B-69BBF180E512}" destId="{95D9BCD2-871D-5B4E-8346-55C21FE10357}" srcOrd="7" destOrd="0" presId="urn:microsoft.com/office/officeart/2005/8/layout/default"/>
    <dgm:cxn modelId="{35B130B4-C83F-9243-98B4-C10FC2674B8D}" type="presParOf" srcId="{EE4FA441-D772-7540-B10B-69BBF180E512}" destId="{ADCAA4C9-D3DE-294B-9B8F-0F6C9FD7EC6A}" srcOrd="8" destOrd="0" presId="urn:microsoft.com/office/officeart/2005/8/layout/default"/>
    <dgm:cxn modelId="{5193B123-137A-8C41-8D33-5173804DED75}" type="presParOf" srcId="{EE4FA441-D772-7540-B10B-69BBF180E512}" destId="{D35D2027-1136-5346-8E69-C959CE6EE99F}" srcOrd="9" destOrd="0" presId="urn:microsoft.com/office/officeart/2005/8/layout/default"/>
    <dgm:cxn modelId="{317AE2E0-4795-3345-9293-036C8F7AE31A}" type="presParOf" srcId="{EE4FA441-D772-7540-B10B-69BBF180E512}" destId="{4DC5E35A-A52E-224E-87CC-76C7FB6C0E56}" srcOrd="10" destOrd="0" presId="urn:microsoft.com/office/officeart/2005/8/layout/default"/>
    <dgm:cxn modelId="{54A026CB-ABB4-D649-B374-1CCF29E22977}" type="presParOf" srcId="{EE4FA441-D772-7540-B10B-69BBF180E512}" destId="{6C39E7A8-2736-4842-A642-9ED0661C12A9}" srcOrd="11" destOrd="0" presId="urn:microsoft.com/office/officeart/2005/8/layout/default"/>
    <dgm:cxn modelId="{87335187-1A04-6E4F-8012-6BD0D93DCAA0}" type="presParOf" srcId="{EE4FA441-D772-7540-B10B-69BBF180E512}" destId="{146CF1CE-2F65-8B49-A660-0B5C83695D30}" srcOrd="12" destOrd="0" presId="urn:microsoft.com/office/officeart/2005/8/layout/default"/>
    <dgm:cxn modelId="{4F2FC701-B07F-474E-A665-4A9FB711DC28}" type="presParOf" srcId="{EE4FA441-D772-7540-B10B-69BBF180E512}" destId="{633B4596-C0D0-7243-9B7B-169AC6DC2489}" srcOrd="13" destOrd="0" presId="urn:microsoft.com/office/officeart/2005/8/layout/default"/>
    <dgm:cxn modelId="{EECE9249-9663-2B47-810B-3A3556A94639}" type="presParOf" srcId="{EE4FA441-D772-7540-B10B-69BBF180E512}" destId="{026EB892-132C-4043-8B7A-D5F186AFD721}" srcOrd="14" destOrd="0" presId="urn:microsoft.com/office/officeart/2005/8/layout/default"/>
    <dgm:cxn modelId="{58F7E717-178E-7E40-A4B4-738F706EF15D}" type="presParOf" srcId="{EE4FA441-D772-7540-B10B-69BBF180E512}" destId="{41BF2108-B674-8540-BDD6-2DDDB9BB6835}" srcOrd="15" destOrd="0" presId="urn:microsoft.com/office/officeart/2005/8/layout/default"/>
    <dgm:cxn modelId="{F35D5ABE-112F-F54E-9A72-D80774072FFF}" type="presParOf" srcId="{EE4FA441-D772-7540-B10B-69BBF180E512}" destId="{FE84A59F-B537-C245-A6EC-55DADB3CB1FB}" srcOrd="16" destOrd="0" presId="urn:microsoft.com/office/officeart/2005/8/layout/default"/>
    <dgm:cxn modelId="{A7CE8100-B0AF-4641-B716-606333BDF9DC}" type="presParOf" srcId="{EE4FA441-D772-7540-B10B-69BBF180E512}" destId="{5AD8E74E-224A-2D47-B51F-A9D2F4573349}" srcOrd="17" destOrd="0" presId="urn:microsoft.com/office/officeart/2005/8/layout/default"/>
    <dgm:cxn modelId="{94193D3B-7774-DF44-B1FE-A119CE29BADB}" type="presParOf" srcId="{EE4FA441-D772-7540-B10B-69BBF180E512}" destId="{8DACC971-EF58-3246-AC1F-A911125ADD5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6B50D8-35B6-4E5A-A8BC-3C18EB2CAB9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1A7902-519B-4506-8967-5DE104489C0B}">
      <dgm:prSet/>
      <dgm:spPr/>
      <dgm:t>
        <a:bodyPr/>
        <a:lstStyle/>
        <a:p>
          <a:pPr>
            <a:lnSpc>
              <a:spcPct val="100000"/>
            </a:lnSpc>
          </a:pPr>
          <a:r>
            <a:rPr lang="en-US"/>
            <a:t>Addresses the management of  the actual work to accomplish specific objectives</a:t>
          </a:r>
        </a:p>
      </dgm:t>
    </dgm:pt>
    <dgm:pt modelId="{AF822168-4C22-424F-83A6-6A31DD0A37A0}" type="parTrans" cxnId="{D1D665FB-AB96-409D-AD25-29D0FCFADFEE}">
      <dgm:prSet/>
      <dgm:spPr/>
      <dgm:t>
        <a:bodyPr/>
        <a:lstStyle/>
        <a:p>
          <a:endParaRPr lang="en-US"/>
        </a:p>
      </dgm:t>
    </dgm:pt>
    <dgm:pt modelId="{87C5044F-833D-4864-B04E-9A5750CF70CB}" type="sibTrans" cxnId="{D1D665FB-AB96-409D-AD25-29D0FCFADFEE}">
      <dgm:prSet/>
      <dgm:spPr/>
      <dgm:t>
        <a:bodyPr/>
        <a:lstStyle/>
        <a:p>
          <a:pPr>
            <a:lnSpc>
              <a:spcPct val="100000"/>
            </a:lnSpc>
          </a:pPr>
          <a:endParaRPr lang="en-US"/>
        </a:p>
      </dgm:t>
    </dgm:pt>
    <dgm:pt modelId="{CBE352BA-B958-49D8-8F42-0149B7B5CBE9}">
      <dgm:prSet/>
      <dgm:spPr/>
      <dgm:t>
        <a:bodyPr/>
        <a:lstStyle/>
        <a:p>
          <a:pPr>
            <a:lnSpc>
              <a:spcPct val="100000"/>
            </a:lnSpc>
          </a:pPr>
          <a:r>
            <a:rPr lang="en-US"/>
            <a:t>Concerns decision making process and their consequences</a:t>
          </a:r>
        </a:p>
      </dgm:t>
    </dgm:pt>
    <dgm:pt modelId="{4FAF921C-7CCD-48C9-A8B2-200148FBEA28}" type="parTrans" cxnId="{E1591C7A-9CCA-48A0-B04B-FC8897C818EB}">
      <dgm:prSet/>
      <dgm:spPr/>
      <dgm:t>
        <a:bodyPr/>
        <a:lstStyle/>
        <a:p>
          <a:endParaRPr lang="en-US"/>
        </a:p>
      </dgm:t>
    </dgm:pt>
    <dgm:pt modelId="{A7F6C355-4047-4FB3-A3B3-084870A1162F}" type="sibTrans" cxnId="{E1591C7A-9CCA-48A0-B04B-FC8897C818EB}">
      <dgm:prSet/>
      <dgm:spPr/>
      <dgm:t>
        <a:bodyPr/>
        <a:lstStyle/>
        <a:p>
          <a:pPr>
            <a:lnSpc>
              <a:spcPct val="100000"/>
            </a:lnSpc>
          </a:pPr>
          <a:endParaRPr lang="en-US"/>
        </a:p>
      </dgm:t>
    </dgm:pt>
    <dgm:pt modelId="{758BC6EB-08D4-4E9C-B0E9-E05DDE899DD7}">
      <dgm:prSet/>
      <dgm:spPr/>
      <dgm:t>
        <a:bodyPr/>
        <a:lstStyle/>
        <a:p>
          <a:pPr>
            <a:lnSpc>
              <a:spcPct val="100000"/>
            </a:lnSpc>
          </a:pPr>
          <a:r>
            <a:rPr lang="en-US"/>
            <a:t>Provides the style and culture</a:t>
          </a:r>
        </a:p>
      </dgm:t>
    </dgm:pt>
    <dgm:pt modelId="{B4372DD7-42A7-4B27-A109-6C3DE4B90BEC}" type="parTrans" cxnId="{EEDE0E96-71B0-4548-B23E-BDA041FA3A95}">
      <dgm:prSet/>
      <dgm:spPr/>
      <dgm:t>
        <a:bodyPr/>
        <a:lstStyle/>
        <a:p>
          <a:endParaRPr lang="en-US"/>
        </a:p>
      </dgm:t>
    </dgm:pt>
    <dgm:pt modelId="{160A1097-143F-4D91-BA76-C1ED544CB2FC}" type="sibTrans" cxnId="{EEDE0E96-71B0-4548-B23E-BDA041FA3A95}">
      <dgm:prSet/>
      <dgm:spPr/>
      <dgm:t>
        <a:bodyPr/>
        <a:lstStyle/>
        <a:p>
          <a:pPr>
            <a:lnSpc>
              <a:spcPct val="100000"/>
            </a:lnSpc>
          </a:pPr>
          <a:endParaRPr lang="en-US"/>
        </a:p>
      </dgm:t>
    </dgm:pt>
    <dgm:pt modelId="{E8F8521C-0638-426B-B191-EEF4EF58A82D}">
      <dgm:prSet/>
      <dgm:spPr/>
      <dgm:t>
        <a:bodyPr/>
        <a:lstStyle/>
        <a:p>
          <a:pPr>
            <a:lnSpc>
              <a:spcPct val="100000"/>
            </a:lnSpc>
          </a:pPr>
          <a:r>
            <a:rPr lang="en-US"/>
            <a:t>Evaluates strategy performance </a:t>
          </a:r>
        </a:p>
      </dgm:t>
    </dgm:pt>
    <dgm:pt modelId="{2EE0DAFA-B5FA-4B6F-8FB4-1EAAA9344BA0}" type="parTrans" cxnId="{52407D7C-240E-41D4-8E36-AD60318C9623}">
      <dgm:prSet/>
      <dgm:spPr/>
      <dgm:t>
        <a:bodyPr/>
        <a:lstStyle/>
        <a:p>
          <a:endParaRPr lang="en-US"/>
        </a:p>
      </dgm:t>
    </dgm:pt>
    <dgm:pt modelId="{A8351B0E-19C3-4EC1-884B-B7239F440CB5}" type="sibTrans" cxnId="{52407D7C-240E-41D4-8E36-AD60318C9623}">
      <dgm:prSet/>
      <dgm:spPr/>
      <dgm:t>
        <a:bodyPr/>
        <a:lstStyle/>
        <a:p>
          <a:pPr>
            <a:lnSpc>
              <a:spcPct val="100000"/>
            </a:lnSpc>
          </a:pPr>
          <a:endParaRPr lang="en-US"/>
        </a:p>
      </dgm:t>
    </dgm:pt>
    <dgm:pt modelId="{D8FD9E41-64CC-4D40-9CA4-FF8939CFAF52}">
      <dgm:prSet/>
      <dgm:spPr/>
      <dgm:t>
        <a:bodyPr/>
        <a:lstStyle/>
        <a:p>
          <a:pPr>
            <a:lnSpc>
              <a:spcPct val="100000"/>
            </a:lnSpc>
          </a:pPr>
          <a:r>
            <a:rPr lang="en-US"/>
            <a:t>Controls strategy implementation</a:t>
          </a:r>
        </a:p>
      </dgm:t>
    </dgm:pt>
    <dgm:pt modelId="{24662A72-8EF2-4A66-A4B5-C7D28990EFCC}" type="parTrans" cxnId="{9EA70F32-6E58-4E8D-913A-3209BCE6A4E5}">
      <dgm:prSet/>
      <dgm:spPr/>
      <dgm:t>
        <a:bodyPr/>
        <a:lstStyle/>
        <a:p>
          <a:endParaRPr lang="en-US"/>
        </a:p>
      </dgm:t>
    </dgm:pt>
    <dgm:pt modelId="{E2155B31-A1EB-480D-88C5-3E7D63887428}" type="sibTrans" cxnId="{9EA70F32-6E58-4E8D-913A-3209BCE6A4E5}">
      <dgm:prSet/>
      <dgm:spPr/>
      <dgm:t>
        <a:bodyPr/>
        <a:lstStyle/>
        <a:p>
          <a:pPr>
            <a:lnSpc>
              <a:spcPct val="100000"/>
            </a:lnSpc>
          </a:pPr>
          <a:endParaRPr lang="en-US"/>
        </a:p>
      </dgm:t>
    </dgm:pt>
    <dgm:pt modelId="{ED6667AA-3486-4889-9D3A-0E54729A4777}">
      <dgm:prSet/>
      <dgm:spPr/>
      <dgm:t>
        <a:bodyPr/>
        <a:lstStyle/>
        <a:p>
          <a:pPr>
            <a:lnSpc>
              <a:spcPct val="100000"/>
            </a:lnSpc>
          </a:pPr>
          <a:r>
            <a:rPr lang="en-US" dirty="0"/>
            <a:t>Relies on and initiates new strategic thinking and new periodic strategic planning</a:t>
          </a:r>
        </a:p>
      </dgm:t>
    </dgm:pt>
    <dgm:pt modelId="{C12AACC6-CE68-4C57-942B-4D4047466DA4}" type="parTrans" cxnId="{1C0085B5-549B-4CC6-8F3F-BD6B4E6D2094}">
      <dgm:prSet/>
      <dgm:spPr/>
      <dgm:t>
        <a:bodyPr/>
        <a:lstStyle/>
        <a:p>
          <a:endParaRPr lang="en-US"/>
        </a:p>
      </dgm:t>
    </dgm:pt>
    <dgm:pt modelId="{36278030-E2EE-4DDD-BD0D-7CA323FB3511}" type="sibTrans" cxnId="{1C0085B5-549B-4CC6-8F3F-BD6B4E6D2094}">
      <dgm:prSet/>
      <dgm:spPr/>
      <dgm:t>
        <a:bodyPr/>
        <a:lstStyle/>
        <a:p>
          <a:endParaRPr lang="en-US"/>
        </a:p>
      </dgm:t>
    </dgm:pt>
    <dgm:pt modelId="{D055152F-4824-9D43-885B-352D4F2F779D}">
      <dgm:prSet/>
      <dgm:spPr/>
      <dgm:t>
        <a:bodyPr/>
        <a:lstStyle/>
        <a:p>
          <a:pPr>
            <a:lnSpc>
              <a:spcPct val="100000"/>
            </a:lnSpc>
          </a:pPr>
          <a:r>
            <a:rPr lang="en-US"/>
            <a:t>Is a learning process</a:t>
          </a:r>
        </a:p>
      </dgm:t>
    </dgm:pt>
    <dgm:pt modelId="{FD4FA7C7-21CC-8345-8443-D22DF56F96D7}" type="parTrans" cxnId="{2B8A9590-3E15-1740-BF32-C4DD0DD4B830}">
      <dgm:prSet/>
      <dgm:spPr/>
      <dgm:t>
        <a:bodyPr/>
        <a:lstStyle/>
        <a:p>
          <a:endParaRPr lang="en-US"/>
        </a:p>
      </dgm:t>
    </dgm:pt>
    <dgm:pt modelId="{9B2EB175-67E3-7A45-8DC7-96DB2525F11D}" type="sibTrans" cxnId="{2B8A9590-3E15-1740-BF32-C4DD0DD4B830}">
      <dgm:prSet/>
      <dgm:spPr/>
      <dgm:t>
        <a:bodyPr/>
        <a:lstStyle/>
        <a:p>
          <a:pPr>
            <a:lnSpc>
              <a:spcPct val="100000"/>
            </a:lnSpc>
          </a:pPr>
          <a:endParaRPr lang="en-US"/>
        </a:p>
      </dgm:t>
    </dgm:pt>
    <dgm:pt modelId="{F910F79D-BF2B-4E48-B847-4627D8117CF5}" type="pres">
      <dgm:prSet presAssocID="{256B50D8-35B6-4E5A-A8BC-3C18EB2CAB9F}" presName="root" presStyleCnt="0">
        <dgm:presLayoutVars>
          <dgm:dir/>
          <dgm:resizeHandles val="exact"/>
        </dgm:presLayoutVars>
      </dgm:prSet>
      <dgm:spPr/>
    </dgm:pt>
    <dgm:pt modelId="{110A43A1-2109-4011-9106-26056ABB80F5}" type="pres">
      <dgm:prSet presAssocID="{256B50D8-35B6-4E5A-A8BC-3C18EB2CAB9F}" presName="container" presStyleCnt="0">
        <dgm:presLayoutVars>
          <dgm:dir/>
          <dgm:resizeHandles val="exact"/>
        </dgm:presLayoutVars>
      </dgm:prSet>
      <dgm:spPr/>
    </dgm:pt>
    <dgm:pt modelId="{5C3086F0-20A6-417F-A6F6-1A0753D5C857}" type="pres">
      <dgm:prSet presAssocID="{391A7902-519B-4506-8967-5DE104489C0B}" presName="compNode" presStyleCnt="0"/>
      <dgm:spPr/>
    </dgm:pt>
    <dgm:pt modelId="{D8FF67A9-7BD7-4738-9D3C-28E710A777EF}" type="pres">
      <dgm:prSet presAssocID="{391A7902-519B-4506-8967-5DE104489C0B}" presName="iconBgRect" presStyleLbl="bgShp" presStyleIdx="0" presStyleCnt="7"/>
      <dgm:spPr/>
    </dgm:pt>
    <dgm:pt modelId="{6DB86E7B-77C3-4AD5-98B7-D9FACFAEAE3C}" type="pres">
      <dgm:prSet presAssocID="{391A7902-519B-4506-8967-5DE104489C0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82FCC94-BD42-41FE-ACA0-40DC0512657D}" type="pres">
      <dgm:prSet presAssocID="{391A7902-519B-4506-8967-5DE104489C0B}" presName="spaceRect" presStyleCnt="0"/>
      <dgm:spPr/>
    </dgm:pt>
    <dgm:pt modelId="{408CE845-64D8-46BA-A637-CCC4D34AF29C}" type="pres">
      <dgm:prSet presAssocID="{391A7902-519B-4506-8967-5DE104489C0B}" presName="textRect" presStyleLbl="revTx" presStyleIdx="0" presStyleCnt="7">
        <dgm:presLayoutVars>
          <dgm:chMax val="1"/>
          <dgm:chPref val="1"/>
        </dgm:presLayoutVars>
      </dgm:prSet>
      <dgm:spPr/>
    </dgm:pt>
    <dgm:pt modelId="{9A1CD167-13E4-4767-9326-60D49673120E}" type="pres">
      <dgm:prSet presAssocID="{87C5044F-833D-4864-B04E-9A5750CF70CB}" presName="sibTrans" presStyleLbl="sibTrans2D1" presStyleIdx="0" presStyleCnt="0"/>
      <dgm:spPr/>
    </dgm:pt>
    <dgm:pt modelId="{ED167FF9-3CB9-44E4-8007-6A9FE38A833B}" type="pres">
      <dgm:prSet presAssocID="{CBE352BA-B958-49D8-8F42-0149B7B5CBE9}" presName="compNode" presStyleCnt="0"/>
      <dgm:spPr/>
    </dgm:pt>
    <dgm:pt modelId="{FDB63114-6288-4C02-B6B1-8DDF88946ADB}" type="pres">
      <dgm:prSet presAssocID="{CBE352BA-B958-49D8-8F42-0149B7B5CBE9}" presName="iconBgRect" presStyleLbl="bgShp" presStyleIdx="1" presStyleCnt="7"/>
      <dgm:spPr/>
    </dgm:pt>
    <dgm:pt modelId="{8896B17E-8005-4939-A6E6-C416D9858C05}" type="pres">
      <dgm:prSet presAssocID="{CBE352BA-B958-49D8-8F42-0149B7B5CBE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3629A60-937F-4833-B395-C2D6F6C84F4B}" type="pres">
      <dgm:prSet presAssocID="{CBE352BA-B958-49D8-8F42-0149B7B5CBE9}" presName="spaceRect" presStyleCnt="0"/>
      <dgm:spPr/>
    </dgm:pt>
    <dgm:pt modelId="{5FF57FD1-17FC-45A2-AD78-0E9C520986B8}" type="pres">
      <dgm:prSet presAssocID="{CBE352BA-B958-49D8-8F42-0149B7B5CBE9}" presName="textRect" presStyleLbl="revTx" presStyleIdx="1" presStyleCnt="7">
        <dgm:presLayoutVars>
          <dgm:chMax val="1"/>
          <dgm:chPref val="1"/>
        </dgm:presLayoutVars>
      </dgm:prSet>
      <dgm:spPr/>
    </dgm:pt>
    <dgm:pt modelId="{91F7D1B5-9078-4C48-8D0D-ECB9D66A295C}" type="pres">
      <dgm:prSet presAssocID="{A7F6C355-4047-4FB3-A3B3-084870A1162F}" presName="sibTrans" presStyleLbl="sibTrans2D1" presStyleIdx="0" presStyleCnt="0"/>
      <dgm:spPr/>
    </dgm:pt>
    <dgm:pt modelId="{D175FC8D-4C40-4DC9-841C-5E74BDDC1688}" type="pres">
      <dgm:prSet presAssocID="{758BC6EB-08D4-4E9C-B0E9-E05DDE899DD7}" presName="compNode" presStyleCnt="0"/>
      <dgm:spPr/>
    </dgm:pt>
    <dgm:pt modelId="{5B44C139-99B7-45C7-B860-58BD0BC52CA7}" type="pres">
      <dgm:prSet presAssocID="{758BC6EB-08D4-4E9C-B0E9-E05DDE899DD7}" presName="iconBgRect" presStyleLbl="bgShp" presStyleIdx="2" presStyleCnt="7"/>
      <dgm:spPr/>
    </dgm:pt>
    <dgm:pt modelId="{344FD237-723A-463F-8382-396A8C5B9F9C}" type="pres">
      <dgm:prSet presAssocID="{758BC6EB-08D4-4E9C-B0E9-E05DDE899DD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sel"/>
        </a:ext>
      </dgm:extLst>
    </dgm:pt>
    <dgm:pt modelId="{061C326D-BB02-4B1B-AFCE-E8BAA0811533}" type="pres">
      <dgm:prSet presAssocID="{758BC6EB-08D4-4E9C-B0E9-E05DDE899DD7}" presName="spaceRect" presStyleCnt="0"/>
      <dgm:spPr/>
    </dgm:pt>
    <dgm:pt modelId="{D9CEF237-C220-4CC1-99C4-31459579E16B}" type="pres">
      <dgm:prSet presAssocID="{758BC6EB-08D4-4E9C-B0E9-E05DDE899DD7}" presName="textRect" presStyleLbl="revTx" presStyleIdx="2" presStyleCnt="7">
        <dgm:presLayoutVars>
          <dgm:chMax val="1"/>
          <dgm:chPref val="1"/>
        </dgm:presLayoutVars>
      </dgm:prSet>
      <dgm:spPr/>
    </dgm:pt>
    <dgm:pt modelId="{070C13ED-ED64-41E3-92D7-9630DCE13157}" type="pres">
      <dgm:prSet presAssocID="{160A1097-143F-4D91-BA76-C1ED544CB2FC}" presName="sibTrans" presStyleLbl="sibTrans2D1" presStyleIdx="0" presStyleCnt="0"/>
      <dgm:spPr/>
    </dgm:pt>
    <dgm:pt modelId="{4A79FE07-8049-42E3-93A3-30D19C34E77B}" type="pres">
      <dgm:prSet presAssocID="{E8F8521C-0638-426B-B191-EEF4EF58A82D}" presName="compNode" presStyleCnt="0"/>
      <dgm:spPr/>
    </dgm:pt>
    <dgm:pt modelId="{7CE30F1A-9C69-482D-9464-6E0B80CA9A9F}" type="pres">
      <dgm:prSet presAssocID="{E8F8521C-0638-426B-B191-EEF4EF58A82D}" presName="iconBgRect" presStyleLbl="bgShp" presStyleIdx="3" presStyleCnt="7"/>
      <dgm:spPr/>
    </dgm:pt>
    <dgm:pt modelId="{ED61E619-0A59-40DE-9FCC-0C572DDA4772}" type="pres">
      <dgm:prSet presAssocID="{E8F8521C-0638-426B-B191-EEF4EF58A82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A4E9E758-E773-4635-ADDA-DEE27B3EFA4B}" type="pres">
      <dgm:prSet presAssocID="{E8F8521C-0638-426B-B191-EEF4EF58A82D}" presName="spaceRect" presStyleCnt="0"/>
      <dgm:spPr/>
    </dgm:pt>
    <dgm:pt modelId="{E67E9652-BC31-44AC-AAAB-9CE44428B40C}" type="pres">
      <dgm:prSet presAssocID="{E8F8521C-0638-426B-B191-EEF4EF58A82D}" presName="textRect" presStyleLbl="revTx" presStyleIdx="3" presStyleCnt="7">
        <dgm:presLayoutVars>
          <dgm:chMax val="1"/>
          <dgm:chPref val="1"/>
        </dgm:presLayoutVars>
      </dgm:prSet>
      <dgm:spPr/>
    </dgm:pt>
    <dgm:pt modelId="{62EE1FFE-20C4-4661-BD04-E6C5B5DC8FD2}" type="pres">
      <dgm:prSet presAssocID="{A8351B0E-19C3-4EC1-884B-B7239F440CB5}" presName="sibTrans" presStyleLbl="sibTrans2D1" presStyleIdx="0" presStyleCnt="0"/>
      <dgm:spPr/>
    </dgm:pt>
    <dgm:pt modelId="{DA168CB5-9991-4D52-96CA-A9422336D06E}" type="pres">
      <dgm:prSet presAssocID="{D8FD9E41-64CC-4D40-9CA4-FF8939CFAF52}" presName="compNode" presStyleCnt="0"/>
      <dgm:spPr/>
    </dgm:pt>
    <dgm:pt modelId="{19B0AE0C-A7C5-4E12-BC47-3E16B6C1C785}" type="pres">
      <dgm:prSet presAssocID="{D8FD9E41-64CC-4D40-9CA4-FF8939CFAF52}" presName="iconBgRect" presStyleLbl="bgShp" presStyleIdx="4" presStyleCnt="7"/>
      <dgm:spPr/>
    </dgm:pt>
    <dgm:pt modelId="{EABFF355-B064-4454-8636-36AC297F02BF}" type="pres">
      <dgm:prSet presAssocID="{D8FD9E41-64CC-4D40-9CA4-FF8939CFAF5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book"/>
        </a:ext>
      </dgm:extLst>
    </dgm:pt>
    <dgm:pt modelId="{A8B05366-F5B1-451E-995F-E02462EB2A3D}" type="pres">
      <dgm:prSet presAssocID="{D8FD9E41-64CC-4D40-9CA4-FF8939CFAF52}" presName="spaceRect" presStyleCnt="0"/>
      <dgm:spPr/>
    </dgm:pt>
    <dgm:pt modelId="{BF7FEFF0-3A90-4EC6-A8D9-6CBAF3530E24}" type="pres">
      <dgm:prSet presAssocID="{D8FD9E41-64CC-4D40-9CA4-FF8939CFAF52}" presName="textRect" presStyleLbl="revTx" presStyleIdx="4" presStyleCnt="7">
        <dgm:presLayoutVars>
          <dgm:chMax val="1"/>
          <dgm:chPref val="1"/>
        </dgm:presLayoutVars>
      </dgm:prSet>
      <dgm:spPr/>
    </dgm:pt>
    <dgm:pt modelId="{67230DF8-98FE-4874-94EB-C01ED78427C6}" type="pres">
      <dgm:prSet presAssocID="{E2155B31-A1EB-480D-88C5-3E7D63887428}" presName="sibTrans" presStyleLbl="sibTrans2D1" presStyleIdx="0" presStyleCnt="0"/>
      <dgm:spPr/>
    </dgm:pt>
    <dgm:pt modelId="{A8B0504F-ABBA-4DA3-8CC9-7C4DEE72A9C0}" type="pres">
      <dgm:prSet presAssocID="{D055152F-4824-9D43-885B-352D4F2F779D}" presName="compNode" presStyleCnt="0"/>
      <dgm:spPr/>
    </dgm:pt>
    <dgm:pt modelId="{279E56A1-DF72-47DA-B4D7-0A8A0FDC60EF}" type="pres">
      <dgm:prSet presAssocID="{D055152F-4824-9D43-885B-352D4F2F779D}" presName="iconBgRect" presStyleLbl="bgShp" presStyleIdx="5" presStyleCnt="7"/>
      <dgm:spPr/>
    </dgm:pt>
    <dgm:pt modelId="{7EEEFF1D-148F-4405-96FA-0D810E73EFBE}" type="pres">
      <dgm:prSet presAssocID="{D055152F-4824-9D43-885B-352D4F2F779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FB15EC73-3A37-49CF-AB39-BCD4BBD2926D}" type="pres">
      <dgm:prSet presAssocID="{D055152F-4824-9D43-885B-352D4F2F779D}" presName="spaceRect" presStyleCnt="0"/>
      <dgm:spPr/>
    </dgm:pt>
    <dgm:pt modelId="{8BA7775F-E2C9-459B-B2B8-91BE8C7EB196}" type="pres">
      <dgm:prSet presAssocID="{D055152F-4824-9D43-885B-352D4F2F779D}" presName="textRect" presStyleLbl="revTx" presStyleIdx="5" presStyleCnt="7">
        <dgm:presLayoutVars>
          <dgm:chMax val="1"/>
          <dgm:chPref val="1"/>
        </dgm:presLayoutVars>
      </dgm:prSet>
      <dgm:spPr/>
    </dgm:pt>
    <dgm:pt modelId="{B7258DF1-8614-4253-84A1-1000B9D72171}" type="pres">
      <dgm:prSet presAssocID="{9B2EB175-67E3-7A45-8DC7-96DB2525F11D}" presName="sibTrans" presStyleLbl="sibTrans2D1" presStyleIdx="0" presStyleCnt="0"/>
      <dgm:spPr/>
    </dgm:pt>
    <dgm:pt modelId="{203D4B09-55D1-476D-8DF6-CE5AC387F412}" type="pres">
      <dgm:prSet presAssocID="{ED6667AA-3486-4889-9D3A-0E54729A4777}" presName="compNode" presStyleCnt="0"/>
      <dgm:spPr/>
    </dgm:pt>
    <dgm:pt modelId="{09D0A702-26B2-426A-9AF0-D22199170282}" type="pres">
      <dgm:prSet presAssocID="{ED6667AA-3486-4889-9D3A-0E54729A4777}" presName="iconBgRect" presStyleLbl="bgShp" presStyleIdx="6" presStyleCnt="7"/>
      <dgm:spPr/>
    </dgm:pt>
    <dgm:pt modelId="{43613728-5E27-4FDD-8081-87D8B28673FB}" type="pres">
      <dgm:prSet presAssocID="{ED6667AA-3486-4889-9D3A-0E54729A477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ze"/>
        </a:ext>
      </dgm:extLst>
    </dgm:pt>
    <dgm:pt modelId="{21CB7562-68B9-4312-8D30-7DAAE7A595DC}" type="pres">
      <dgm:prSet presAssocID="{ED6667AA-3486-4889-9D3A-0E54729A4777}" presName="spaceRect" presStyleCnt="0"/>
      <dgm:spPr/>
    </dgm:pt>
    <dgm:pt modelId="{16F19615-CAD4-4825-AC6D-55D663540C1F}" type="pres">
      <dgm:prSet presAssocID="{ED6667AA-3486-4889-9D3A-0E54729A4777}" presName="textRect" presStyleLbl="revTx" presStyleIdx="6" presStyleCnt="7" custScaleX="136319" custLinFactNeighborX="13381" custLinFactNeighborY="5506">
        <dgm:presLayoutVars>
          <dgm:chMax val="1"/>
          <dgm:chPref val="1"/>
        </dgm:presLayoutVars>
      </dgm:prSet>
      <dgm:spPr/>
    </dgm:pt>
  </dgm:ptLst>
  <dgm:cxnLst>
    <dgm:cxn modelId="{C5A6E30E-92BE-324E-9139-BFD78B6D12EB}" type="presOf" srcId="{256B50D8-35B6-4E5A-A8BC-3C18EB2CAB9F}" destId="{F910F79D-BF2B-4E48-B847-4627D8117CF5}" srcOrd="0" destOrd="0" presId="urn:microsoft.com/office/officeart/2018/2/layout/IconCircleList"/>
    <dgm:cxn modelId="{05EBC20F-4032-BF4A-A742-DA32A3CA0F47}" type="presOf" srcId="{87C5044F-833D-4864-B04E-9A5750CF70CB}" destId="{9A1CD167-13E4-4767-9326-60D49673120E}" srcOrd="0" destOrd="0" presId="urn:microsoft.com/office/officeart/2018/2/layout/IconCircleList"/>
    <dgm:cxn modelId="{A5BE2C1F-9893-CB4A-8639-D5CADBA67E23}" type="presOf" srcId="{ED6667AA-3486-4889-9D3A-0E54729A4777}" destId="{16F19615-CAD4-4825-AC6D-55D663540C1F}" srcOrd="0" destOrd="0" presId="urn:microsoft.com/office/officeart/2018/2/layout/IconCircleList"/>
    <dgm:cxn modelId="{0591EB27-181C-6447-9FBA-D6465B929C2B}" type="presOf" srcId="{D8FD9E41-64CC-4D40-9CA4-FF8939CFAF52}" destId="{BF7FEFF0-3A90-4EC6-A8D9-6CBAF3530E24}" srcOrd="0" destOrd="0" presId="urn:microsoft.com/office/officeart/2018/2/layout/IconCircleList"/>
    <dgm:cxn modelId="{D549052E-0B80-6640-A23C-A87742C99952}" type="presOf" srcId="{A8351B0E-19C3-4EC1-884B-B7239F440CB5}" destId="{62EE1FFE-20C4-4661-BD04-E6C5B5DC8FD2}" srcOrd="0" destOrd="0" presId="urn:microsoft.com/office/officeart/2018/2/layout/IconCircleList"/>
    <dgm:cxn modelId="{9EA70F32-6E58-4E8D-913A-3209BCE6A4E5}" srcId="{256B50D8-35B6-4E5A-A8BC-3C18EB2CAB9F}" destId="{D8FD9E41-64CC-4D40-9CA4-FF8939CFAF52}" srcOrd="4" destOrd="0" parTransId="{24662A72-8EF2-4A66-A4B5-C7D28990EFCC}" sibTransId="{E2155B31-A1EB-480D-88C5-3E7D63887428}"/>
    <dgm:cxn modelId="{B0443932-3DBA-4346-8803-432AFC9FBD11}" type="presOf" srcId="{160A1097-143F-4D91-BA76-C1ED544CB2FC}" destId="{070C13ED-ED64-41E3-92D7-9630DCE13157}" srcOrd="0" destOrd="0" presId="urn:microsoft.com/office/officeart/2018/2/layout/IconCircleList"/>
    <dgm:cxn modelId="{655E6436-775A-8240-B706-FC5920456E3F}" type="presOf" srcId="{391A7902-519B-4506-8967-5DE104489C0B}" destId="{408CE845-64D8-46BA-A637-CCC4D34AF29C}" srcOrd="0" destOrd="0" presId="urn:microsoft.com/office/officeart/2018/2/layout/IconCircleList"/>
    <dgm:cxn modelId="{AF7A8238-08C7-A549-A0DF-602842091BF8}" type="presOf" srcId="{CBE352BA-B958-49D8-8F42-0149B7B5CBE9}" destId="{5FF57FD1-17FC-45A2-AD78-0E9C520986B8}" srcOrd="0" destOrd="0" presId="urn:microsoft.com/office/officeart/2018/2/layout/IconCircleList"/>
    <dgm:cxn modelId="{2EEF174F-598F-FF4E-81A8-FBBCF6C7E7C6}" type="presOf" srcId="{A7F6C355-4047-4FB3-A3B3-084870A1162F}" destId="{91F7D1B5-9078-4C48-8D0D-ECB9D66A295C}" srcOrd="0" destOrd="0" presId="urn:microsoft.com/office/officeart/2018/2/layout/IconCircleList"/>
    <dgm:cxn modelId="{FDDDF450-DCA6-2642-BD15-5AE2EE6B9D34}" type="presOf" srcId="{9B2EB175-67E3-7A45-8DC7-96DB2525F11D}" destId="{B7258DF1-8614-4253-84A1-1000B9D72171}" srcOrd="0" destOrd="0" presId="urn:microsoft.com/office/officeart/2018/2/layout/IconCircleList"/>
    <dgm:cxn modelId="{E192226C-49E7-934C-AA94-4F01F3C06D97}" type="presOf" srcId="{E2155B31-A1EB-480D-88C5-3E7D63887428}" destId="{67230DF8-98FE-4874-94EB-C01ED78427C6}" srcOrd="0" destOrd="0" presId="urn:microsoft.com/office/officeart/2018/2/layout/IconCircleList"/>
    <dgm:cxn modelId="{E1591C7A-9CCA-48A0-B04B-FC8897C818EB}" srcId="{256B50D8-35B6-4E5A-A8BC-3C18EB2CAB9F}" destId="{CBE352BA-B958-49D8-8F42-0149B7B5CBE9}" srcOrd="1" destOrd="0" parTransId="{4FAF921C-7CCD-48C9-A8B2-200148FBEA28}" sibTransId="{A7F6C355-4047-4FB3-A3B3-084870A1162F}"/>
    <dgm:cxn modelId="{52407D7C-240E-41D4-8E36-AD60318C9623}" srcId="{256B50D8-35B6-4E5A-A8BC-3C18EB2CAB9F}" destId="{E8F8521C-0638-426B-B191-EEF4EF58A82D}" srcOrd="3" destOrd="0" parTransId="{2EE0DAFA-B5FA-4B6F-8FB4-1EAAA9344BA0}" sibTransId="{A8351B0E-19C3-4EC1-884B-B7239F440CB5}"/>
    <dgm:cxn modelId="{2B8A9590-3E15-1740-BF32-C4DD0DD4B830}" srcId="{256B50D8-35B6-4E5A-A8BC-3C18EB2CAB9F}" destId="{D055152F-4824-9D43-885B-352D4F2F779D}" srcOrd="5" destOrd="0" parTransId="{FD4FA7C7-21CC-8345-8443-D22DF56F96D7}" sibTransId="{9B2EB175-67E3-7A45-8DC7-96DB2525F11D}"/>
    <dgm:cxn modelId="{EEDE0E96-71B0-4548-B23E-BDA041FA3A95}" srcId="{256B50D8-35B6-4E5A-A8BC-3C18EB2CAB9F}" destId="{758BC6EB-08D4-4E9C-B0E9-E05DDE899DD7}" srcOrd="2" destOrd="0" parTransId="{B4372DD7-42A7-4B27-A109-6C3DE4B90BEC}" sibTransId="{160A1097-143F-4D91-BA76-C1ED544CB2FC}"/>
    <dgm:cxn modelId="{7D147198-7E74-C743-8E17-E7DA1C2CEBC3}" type="presOf" srcId="{E8F8521C-0638-426B-B191-EEF4EF58A82D}" destId="{E67E9652-BC31-44AC-AAAB-9CE44428B40C}" srcOrd="0" destOrd="0" presId="urn:microsoft.com/office/officeart/2018/2/layout/IconCircleList"/>
    <dgm:cxn modelId="{B8479298-3ACF-CE46-92F4-3FCB6C97C31E}" type="presOf" srcId="{758BC6EB-08D4-4E9C-B0E9-E05DDE899DD7}" destId="{D9CEF237-C220-4CC1-99C4-31459579E16B}" srcOrd="0" destOrd="0" presId="urn:microsoft.com/office/officeart/2018/2/layout/IconCircleList"/>
    <dgm:cxn modelId="{1C0085B5-549B-4CC6-8F3F-BD6B4E6D2094}" srcId="{256B50D8-35B6-4E5A-A8BC-3C18EB2CAB9F}" destId="{ED6667AA-3486-4889-9D3A-0E54729A4777}" srcOrd="6" destOrd="0" parTransId="{C12AACC6-CE68-4C57-942B-4D4047466DA4}" sibTransId="{36278030-E2EE-4DDD-BD0D-7CA323FB3511}"/>
    <dgm:cxn modelId="{0EFCF6CB-73FF-B846-8997-AB873D0D82F1}" type="presOf" srcId="{D055152F-4824-9D43-885B-352D4F2F779D}" destId="{8BA7775F-E2C9-459B-B2B8-91BE8C7EB196}" srcOrd="0" destOrd="0" presId="urn:microsoft.com/office/officeart/2018/2/layout/IconCircleList"/>
    <dgm:cxn modelId="{D1D665FB-AB96-409D-AD25-29D0FCFADFEE}" srcId="{256B50D8-35B6-4E5A-A8BC-3C18EB2CAB9F}" destId="{391A7902-519B-4506-8967-5DE104489C0B}" srcOrd="0" destOrd="0" parTransId="{AF822168-4C22-424F-83A6-6A31DD0A37A0}" sibTransId="{87C5044F-833D-4864-B04E-9A5750CF70CB}"/>
    <dgm:cxn modelId="{C79ABB2A-8D4D-7049-8B5F-9C823861C3B1}" type="presParOf" srcId="{F910F79D-BF2B-4E48-B847-4627D8117CF5}" destId="{110A43A1-2109-4011-9106-26056ABB80F5}" srcOrd="0" destOrd="0" presId="urn:microsoft.com/office/officeart/2018/2/layout/IconCircleList"/>
    <dgm:cxn modelId="{295EB4BF-FB45-9F41-A863-9E3D6B9037F6}" type="presParOf" srcId="{110A43A1-2109-4011-9106-26056ABB80F5}" destId="{5C3086F0-20A6-417F-A6F6-1A0753D5C857}" srcOrd="0" destOrd="0" presId="urn:microsoft.com/office/officeart/2018/2/layout/IconCircleList"/>
    <dgm:cxn modelId="{8A78B87C-5003-B441-88C2-D6B4E5547F38}" type="presParOf" srcId="{5C3086F0-20A6-417F-A6F6-1A0753D5C857}" destId="{D8FF67A9-7BD7-4738-9D3C-28E710A777EF}" srcOrd="0" destOrd="0" presId="urn:microsoft.com/office/officeart/2018/2/layout/IconCircleList"/>
    <dgm:cxn modelId="{E7BB26DE-BC13-A84F-A423-D7148C290A56}" type="presParOf" srcId="{5C3086F0-20A6-417F-A6F6-1A0753D5C857}" destId="{6DB86E7B-77C3-4AD5-98B7-D9FACFAEAE3C}" srcOrd="1" destOrd="0" presId="urn:microsoft.com/office/officeart/2018/2/layout/IconCircleList"/>
    <dgm:cxn modelId="{2EB8DA33-A38A-7F4E-BA05-54A64EB2FE89}" type="presParOf" srcId="{5C3086F0-20A6-417F-A6F6-1A0753D5C857}" destId="{E82FCC94-BD42-41FE-ACA0-40DC0512657D}" srcOrd="2" destOrd="0" presId="urn:microsoft.com/office/officeart/2018/2/layout/IconCircleList"/>
    <dgm:cxn modelId="{E5E21D1B-1A47-8D40-9E0C-365657BA6438}" type="presParOf" srcId="{5C3086F0-20A6-417F-A6F6-1A0753D5C857}" destId="{408CE845-64D8-46BA-A637-CCC4D34AF29C}" srcOrd="3" destOrd="0" presId="urn:microsoft.com/office/officeart/2018/2/layout/IconCircleList"/>
    <dgm:cxn modelId="{16303D97-984C-8E40-A0A2-CD2CCCE2D57C}" type="presParOf" srcId="{110A43A1-2109-4011-9106-26056ABB80F5}" destId="{9A1CD167-13E4-4767-9326-60D49673120E}" srcOrd="1" destOrd="0" presId="urn:microsoft.com/office/officeart/2018/2/layout/IconCircleList"/>
    <dgm:cxn modelId="{4F81DED4-4E8B-1F45-B002-6359AC529DF8}" type="presParOf" srcId="{110A43A1-2109-4011-9106-26056ABB80F5}" destId="{ED167FF9-3CB9-44E4-8007-6A9FE38A833B}" srcOrd="2" destOrd="0" presId="urn:microsoft.com/office/officeart/2018/2/layout/IconCircleList"/>
    <dgm:cxn modelId="{FB29051E-71B5-954B-8F29-9A5AB2BBDBFF}" type="presParOf" srcId="{ED167FF9-3CB9-44E4-8007-6A9FE38A833B}" destId="{FDB63114-6288-4C02-B6B1-8DDF88946ADB}" srcOrd="0" destOrd="0" presId="urn:microsoft.com/office/officeart/2018/2/layout/IconCircleList"/>
    <dgm:cxn modelId="{C69C4C28-589C-FD40-81D6-6779871D83DC}" type="presParOf" srcId="{ED167FF9-3CB9-44E4-8007-6A9FE38A833B}" destId="{8896B17E-8005-4939-A6E6-C416D9858C05}" srcOrd="1" destOrd="0" presId="urn:microsoft.com/office/officeart/2018/2/layout/IconCircleList"/>
    <dgm:cxn modelId="{6EEA1710-43CA-FD48-9739-2A16DC75C15F}" type="presParOf" srcId="{ED167FF9-3CB9-44E4-8007-6A9FE38A833B}" destId="{C3629A60-937F-4833-B395-C2D6F6C84F4B}" srcOrd="2" destOrd="0" presId="urn:microsoft.com/office/officeart/2018/2/layout/IconCircleList"/>
    <dgm:cxn modelId="{E7D5AFC2-5201-3348-BD1D-88604EBB1F0B}" type="presParOf" srcId="{ED167FF9-3CB9-44E4-8007-6A9FE38A833B}" destId="{5FF57FD1-17FC-45A2-AD78-0E9C520986B8}" srcOrd="3" destOrd="0" presId="urn:microsoft.com/office/officeart/2018/2/layout/IconCircleList"/>
    <dgm:cxn modelId="{46BEF2DA-D47D-6F41-BA87-B1C1333E395D}" type="presParOf" srcId="{110A43A1-2109-4011-9106-26056ABB80F5}" destId="{91F7D1B5-9078-4C48-8D0D-ECB9D66A295C}" srcOrd="3" destOrd="0" presId="urn:microsoft.com/office/officeart/2018/2/layout/IconCircleList"/>
    <dgm:cxn modelId="{099D0984-1EA4-7841-82E7-2429662587E0}" type="presParOf" srcId="{110A43A1-2109-4011-9106-26056ABB80F5}" destId="{D175FC8D-4C40-4DC9-841C-5E74BDDC1688}" srcOrd="4" destOrd="0" presId="urn:microsoft.com/office/officeart/2018/2/layout/IconCircleList"/>
    <dgm:cxn modelId="{D1C5F605-C75B-554D-8C5E-C3DF52F0A7F1}" type="presParOf" srcId="{D175FC8D-4C40-4DC9-841C-5E74BDDC1688}" destId="{5B44C139-99B7-45C7-B860-58BD0BC52CA7}" srcOrd="0" destOrd="0" presId="urn:microsoft.com/office/officeart/2018/2/layout/IconCircleList"/>
    <dgm:cxn modelId="{5CABFA22-A963-5C47-8CCF-A722B2B847A5}" type="presParOf" srcId="{D175FC8D-4C40-4DC9-841C-5E74BDDC1688}" destId="{344FD237-723A-463F-8382-396A8C5B9F9C}" srcOrd="1" destOrd="0" presId="urn:microsoft.com/office/officeart/2018/2/layout/IconCircleList"/>
    <dgm:cxn modelId="{3B388FD2-C19E-A349-83A1-DDB92CE127A2}" type="presParOf" srcId="{D175FC8D-4C40-4DC9-841C-5E74BDDC1688}" destId="{061C326D-BB02-4B1B-AFCE-E8BAA0811533}" srcOrd="2" destOrd="0" presId="urn:microsoft.com/office/officeart/2018/2/layout/IconCircleList"/>
    <dgm:cxn modelId="{ADC324F9-A277-904C-91E5-E9AD52B7C8BA}" type="presParOf" srcId="{D175FC8D-4C40-4DC9-841C-5E74BDDC1688}" destId="{D9CEF237-C220-4CC1-99C4-31459579E16B}" srcOrd="3" destOrd="0" presId="urn:microsoft.com/office/officeart/2018/2/layout/IconCircleList"/>
    <dgm:cxn modelId="{C52E1553-450F-A548-9DAC-F5BC0DE50262}" type="presParOf" srcId="{110A43A1-2109-4011-9106-26056ABB80F5}" destId="{070C13ED-ED64-41E3-92D7-9630DCE13157}" srcOrd="5" destOrd="0" presId="urn:microsoft.com/office/officeart/2018/2/layout/IconCircleList"/>
    <dgm:cxn modelId="{87A02B0B-2411-124F-B6FA-A21AAE2065C9}" type="presParOf" srcId="{110A43A1-2109-4011-9106-26056ABB80F5}" destId="{4A79FE07-8049-42E3-93A3-30D19C34E77B}" srcOrd="6" destOrd="0" presId="urn:microsoft.com/office/officeart/2018/2/layout/IconCircleList"/>
    <dgm:cxn modelId="{0C92A4CE-2E85-7849-83AC-69DDAFB87B26}" type="presParOf" srcId="{4A79FE07-8049-42E3-93A3-30D19C34E77B}" destId="{7CE30F1A-9C69-482D-9464-6E0B80CA9A9F}" srcOrd="0" destOrd="0" presId="urn:microsoft.com/office/officeart/2018/2/layout/IconCircleList"/>
    <dgm:cxn modelId="{C9FACA71-6E49-B942-A0C3-189A1C50F29B}" type="presParOf" srcId="{4A79FE07-8049-42E3-93A3-30D19C34E77B}" destId="{ED61E619-0A59-40DE-9FCC-0C572DDA4772}" srcOrd="1" destOrd="0" presId="urn:microsoft.com/office/officeart/2018/2/layout/IconCircleList"/>
    <dgm:cxn modelId="{77B6FE6D-4817-684B-A3D0-10D0980BC32C}" type="presParOf" srcId="{4A79FE07-8049-42E3-93A3-30D19C34E77B}" destId="{A4E9E758-E773-4635-ADDA-DEE27B3EFA4B}" srcOrd="2" destOrd="0" presId="urn:microsoft.com/office/officeart/2018/2/layout/IconCircleList"/>
    <dgm:cxn modelId="{DDFB3E40-1464-C940-8D94-8B9527A1E803}" type="presParOf" srcId="{4A79FE07-8049-42E3-93A3-30D19C34E77B}" destId="{E67E9652-BC31-44AC-AAAB-9CE44428B40C}" srcOrd="3" destOrd="0" presId="urn:microsoft.com/office/officeart/2018/2/layout/IconCircleList"/>
    <dgm:cxn modelId="{8AAEDE82-904D-8E48-A23B-B9743F9C7046}" type="presParOf" srcId="{110A43A1-2109-4011-9106-26056ABB80F5}" destId="{62EE1FFE-20C4-4661-BD04-E6C5B5DC8FD2}" srcOrd="7" destOrd="0" presId="urn:microsoft.com/office/officeart/2018/2/layout/IconCircleList"/>
    <dgm:cxn modelId="{D4BEB245-5EBE-A64C-8C89-332AD9CF77A5}" type="presParOf" srcId="{110A43A1-2109-4011-9106-26056ABB80F5}" destId="{DA168CB5-9991-4D52-96CA-A9422336D06E}" srcOrd="8" destOrd="0" presId="urn:microsoft.com/office/officeart/2018/2/layout/IconCircleList"/>
    <dgm:cxn modelId="{4DFAE6E1-9601-0448-8E6D-F5FA5CD5A246}" type="presParOf" srcId="{DA168CB5-9991-4D52-96CA-A9422336D06E}" destId="{19B0AE0C-A7C5-4E12-BC47-3E16B6C1C785}" srcOrd="0" destOrd="0" presId="urn:microsoft.com/office/officeart/2018/2/layout/IconCircleList"/>
    <dgm:cxn modelId="{BB766A4E-563B-E340-9F58-28312D2563B8}" type="presParOf" srcId="{DA168CB5-9991-4D52-96CA-A9422336D06E}" destId="{EABFF355-B064-4454-8636-36AC297F02BF}" srcOrd="1" destOrd="0" presId="urn:microsoft.com/office/officeart/2018/2/layout/IconCircleList"/>
    <dgm:cxn modelId="{5BF1B699-EC7D-8A47-838D-90F60E61AEB7}" type="presParOf" srcId="{DA168CB5-9991-4D52-96CA-A9422336D06E}" destId="{A8B05366-F5B1-451E-995F-E02462EB2A3D}" srcOrd="2" destOrd="0" presId="urn:microsoft.com/office/officeart/2018/2/layout/IconCircleList"/>
    <dgm:cxn modelId="{048BA63F-6798-8148-95EE-0DDF95B033E0}" type="presParOf" srcId="{DA168CB5-9991-4D52-96CA-A9422336D06E}" destId="{BF7FEFF0-3A90-4EC6-A8D9-6CBAF3530E24}" srcOrd="3" destOrd="0" presId="urn:microsoft.com/office/officeart/2018/2/layout/IconCircleList"/>
    <dgm:cxn modelId="{1F0202FF-AF2A-B04C-A954-DE1B076221DE}" type="presParOf" srcId="{110A43A1-2109-4011-9106-26056ABB80F5}" destId="{67230DF8-98FE-4874-94EB-C01ED78427C6}" srcOrd="9" destOrd="0" presId="urn:microsoft.com/office/officeart/2018/2/layout/IconCircleList"/>
    <dgm:cxn modelId="{5CCC1267-C787-494D-BE1D-BCAE6B61D97B}" type="presParOf" srcId="{110A43A1-2109-4011-9106-26056ABB80F5}" destId="{A8B0504F-ABBA-4DA3-8CC9-7C4DEE72A9C0}" srcOrd="10" destOrd="0" presId="urn:microsoft.com/office/officeart/2018/2/layout/IconCircleList"/>
    <dgm:cxn modelId="{55F5CA90-CF26-304A-AA97-D5EAB7BF5D24}" type="presParOf" srcId="{A8B0504F-ABBA-4DA3-8CC9-7C4DEE72A9C0}" destId="{279E56A1-DF72-47DA-B4D7-0A8A0FDC60EF}" srcOrd="0" destOrd="0" presId="urn:microsoft.com/office/officeart/2018/2/layout/IconCircleList"/>
    <dgm:cxn modelId="{AB1ADDA5-FDD1-A145-9F12-4B3427042308}" type="presParOf" srcId="{A8B0504F-ABBA-4DA3-8CC9-7C4DEE72A9C0}" destId="{7EEEFF1D-148F-4405-96FA-0D810E73EFBE}" srcOrd="1" destOrd="0" presId="urn:microsoft.com/office/officeart/2018/2/layout/IconCircleList"/>
    <dgm:cxn modelId="{FB37C8B5-7A79-8B49-A236-E230A3E8DE72}" type="presParOf" srcId="{A8B0504F-ABBA-4DA3-8CC9-7C4DEE72A9C0}" destId="{FB15EC73-3A37-49CF-AB39-BCD4BBD2926D}" srcOrd="2" destOrd="0" presId="urn:microsoft.com/office/officeart/2018/2/layout/IconCircleList"/>
    <dgm:cxn modelId="{5F97D9A2-371C-764A-A2A0-C9D7AF9F61AD}" type="presParOf" srcId="{A8B0504F-ABBA-4DA3-8CC9-7C4DEE72A9C0}" destId="{8BA7775F-E2C9-459B-B2B8-91BE8C7EB196}" srcOrd="3" destOrd="0" presId="urn:microsoft.com/office/officeart/2018/2/layout/IconCircleList"/>
    <dgm:cxn modelId="{880B09E6-1862-9142-A501-D269795FC447}" type="presParOf" srcId="{110A43A1-2109-4011-9106-26056ABB80F5}" destId="{B7258DF1-8614-4253-84A1-1000B9D72171}" srcOrd="11" destOrd="0" presId="urn:microsoft.com/office/officeart/2018/2/layout/IconCircleList"/>
    <dgm:cxn modelId="{B3288048-3B8C-0545-AF7C-1F358169FAC0}" type="presParOf" srcId="{110A43A1-2109-4011-9106-26056ABB80F5}" destId="{203D4B09-55D1-476D-8DF6-CE5AC387F412}" srcOrd="12" destOrd="0" presId="urn:microsoft.com/office/officeart/2018/2/layout/IconCircleList"/>
    <dgm:cxn modelId="{12C7D14A-9924-044A-9C2E-DCD466BF400E}" type="presParOf" srcId="{203D4B09-55D1-476D-8DF6-CE5AC387F412}" destId="{09D0A702-26B2-426A-9AF0-D22199170282}" srcOrd="0" destOrd="0" presId="urn:microsoft.com/office/officeart/2018/2/layout/IconCircleList"/>
    <dgm:cxn modelId="{BAAD7325-E26D-C049-B7B7-5AEE093AA719}" type="presParOf" srcId="{203D4B09-55D1-476D-8DF6-CE5AC387F412}" destId="{43613728-5E27-4FDD-8081-87D8B28673FB}" srcOrd="1" destOrd="0" presId="urn:microsoft.com/office/officeart/2018/2/layout/IconCircleList"/>
    <dgm:cxn modelId="{6957D20A-9D20-A74E-900C-8FFF054FFD7F}" type="presParOf" srcId="{203D4B09-55D1-476D-8DF6-CE5AC387F412}" destId="{21CB7562-68B9-4312-8D30-7DAAE7A595DC}" srcOrd="2" destOrd="0" presId="urn:microsoft.com/office/officeart/2018/2/layout/IconCircleList"/>
    <dgm:cxn modelId="{F346FBC9-4287-ED41-B8E0-D7DA8CA140F7}" type="presParOf" srcId="{203D4B09-55D1-476D-8DF6-CE5AC387F412}" destId="{16F19615-CAD4-4825-AC6D-55D663540C1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D2432C-B33C-4290-8785-F49333DBDFE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BDBA7D-7DD0-4588-AE67-27A36472D174}">
      <dgm:prSet/>
      <dgm:spPr/>
      <dgm:t>
        <a:bodyPr/>
        <a:lstStyle/>
        <a:p>
          <a:pPr>
            <a:lnSpc>
              <a:spcPct val="100000"/>
            </a:lnSpc>
          </a:pPr>
          <a:r>
            <a:rPr lang="en-US"/>
            <a:t>Ties the organization together with a common sense of purpose and shared values</a:t>
          </a:r>
        </a:p>
      </dgm:t>
    </dgm:pt>
    <dgm:pt modelId="{335ABE82-EE17-43DC-B653-AC48F89029C7}" type="parTrans" cxnId="{2109E58C-33DE-4244-BCD9-0D71A1A96198}">
      <dgm:prSet/>
      <dgm:spPr/>
      <dgm:t>
        <a:bodyPr/>
        <a:lstStyle/>
        <a:p>
          <a:endParaRPr lang="en-US"/>
        </a:p>
      </dgm:t>
    </dgm:pt>
    <dgm:pt modelId="{33B996A4-F757-4E34-8BFC-BE6D5389B9A0}" type="sibTrans" cxnId="{2109E58C-33DE-4244-BCD9-0D71A1A96198}">
      <dgm:prSet/>
      <dgm:spPr/>
      <dgm:t>
        <a:bodyPr/>
        <a:lstStyle/>
        <a:p>
          <a:pPr>
            <a:lnSpc>
              <a:spcPct val="100000"/>
            </a:lnSpc>
          </a:pPr>
          <a:endParaRPr lang="en-US"/>
        </a:p>
      </dgm:t>
    </dgm:pt>
    <dgm:pt modelId="{BCF78AF2-4B2F-48B6-B6CC-5A10CF610D2A}">
      <dgm:prSet/>
      <dgm:spPr/>
      <dgm:t>
        <a:bodyPr/>
        <a:lstStyle/>
        <a:p>
          <a:pPr>
            <a:lnSpc>
              <a:spcPct val="100000"/>
            </a:lnSpc>
          </a:pPr>
          <a:r>
            <a:rPr lang="en-US"/>
            <a:t>Improves financial performance in many cases Provides the organization with a clear self- concept,</a:t>
          </a:r>
        </a:p>
      </dgm:t>
    </dgm:pt>
    <dgm:pt modelId="{999BF53F-378A-41F0-82C7-30861EE441CE}" type="parTrans" cxnId="{00E9CB7C-E856-4673-A8D5-7795CAF57DFE}">
      <dgm:prSet/>
      <dgm:spPr/>
      <dgm:t>
        <a:bodyPr/>
        <a:lstStyle/>
        <a:p>
          <a:endParaRPr lang="en-US"/>
        </a:p>
      </dgm:t>
    </dgm:pt>
    <dgm:pt modelId="{CD5D2ED7-55F9-4314-AB72-71710229850A}" type="sibTrans" cxnId="{00E9CB7C-E856-4673-A8D5-7795CAF57DFE}">
      <dgm:prSet/>
      <dgm:spPr/>
      <dgm:t>
        <a:bodyPr/>
        <a:lstStyle/>
        <a:p>
          <a:pPr>
            <a:lnSpc>
              <a:spcPct val="100000"/>
            </a:lnSpc>
          </a:pPr>
          <a:endParaRPr lang="en-US"/>
        </a:p>
      </dgm:t>
    </dgm:pt>
    <dgm:pt modelId="{AFCF2E9F-9B72-4977-8467-9F0A6B35E6D8}">
      <dgm:prSet/>
      <dgm:spPr/>
      <dgm:t>
        <a:bodyPr/>
        <a:lstStyle/>
        <a:p>
          <a:pPr>
            <a:lnSpc>
              <a:spcPct val="100000"/>
            </a:lnSpc>
          </a:pPr>
          <a:r>
            <a:rPr lang="en-US"/>
            <a:t>specific goals, and guidance as well as consistency in decision making</a:t>
          </a:r>
        </a:p>
      </dgm:t>
    </dgm:pt>
    <dgm:pt modelId="{87269066-DF3A-4C64-BCDF-A8DEC432FB0A}" type="parTrans" cxnId="{6451D54A-C911-4EE3-9F34-FE1FB8A08947}">
      <dgm:prSet/>
      <dgm:spPr/>
      <dgm:t>
        <a:bodyPr/>
        <a:lstStyle/>
        <a:p>
          <a:endParaRPr lang="en-US"/>
        </a:p>
      </dgm:t>
    </dgm:pt>
    <dgm:pt modelId="{DECB0605-C0F1-4EB0-B708-77B3A01C7B7E}" type="sibTrans" cxnId="{6451D54A-C911-4EE3-9F34-FE1FB8A08947}">
      <dgm:prSet/>
      <dgm:spPr/>
      <dgm:t>
        <a:bodyPr/>
        <a:lstStyle/>
        <a:p>
          <a:pPr>
            <a:lnSpc>
              <a:spcPct val="100000"/>
            </a:lnSpc>
          </a:pPr>
          <a:endParaRPr lang="en-US"/>
        </a:p>
      </dgm:t>
    </dgm:pt>
    <dgm:pt modelId="{845AC4EB-07FD-4AD1-822C-B8EBDAB9B424}">
      <dgm:prSet/>
      <dgm:spPr/>
      <dgm:t>
        <a:bodyPr/>
        <a:lstStyle/>
        <a:p>
          <a:pPr>
            <a:lnSpc>
              <a:spcPct val="100000"/>
            </a:lnSpc>
          </a:pPr>
          <a:r>
            <a:rPr lang="en-US"/>
            <a:t>Helps managers understand the present, think about the future, and recognize the signals that suggest change</a:t>
          </a:r>
        </a:p>
      </dgm:t>
    </dgm:pt>
    <dgm:pt modelId="{1A1D7DB6-1867-4E09-9D3F-703B048A0F26}" type="parTrans" cxnId="{46A65966-71FB-4EAD-A79E-F782FB2DBAF5}">
      <dgm:prSet/>
      <dgm:spPr/>
      <dgm:t>
        <a:bodyPr/>
        <a:lstStyle/>
        <a:p>
          <a:endParaRPr lang="en-US"/>
        </a:p>
      </dgm:t>
    </dgm:pt>
    <dgm:pt modelId="{5C1FD0DE-505A-410E-B60D-868CA03DD374}" type="sibTrans" cxnId="{46A65966-71FB-4EAD-A79E-F782FB2DBAF5}">
      <dgm:prSet/>
      <dgm:spPr/>
      <dgm:t>
        <a:bodyPr/>
        <a:lstStyle/>
        <a:p>
          <a:pPr>
            <a:lnSpc>
              <a:spcPct val="100000"/>
            </a:lnSpc>
          </a:pPr>
          <a:endParaRPr lang="en-US"/>
        </a:p>
      </dgm:t>
    </dgm:pt>
    <dgm:pt modelId="{1662ACDC-9125-4E75-B73A-66BBC9E585DB}">
      <dgm:prSet/>
      <dgm:spPr/>
      <dgm:t>
        <a:bodyPr/>
        <a:lstStyle/>
        <a:p>
          <a:pPr>
            <a:lnSpc>
              <a:spcPct val="100000"/>
            </a:lnSpc>
          </a:pPr>
          <a:r>
            <a:rPr lang="en-US"/>
            <a:t>Requires managers to communicate both vertically and horizontally</a:t>
          </a:r>
        </a:p>
      </dgm:t>
    </dgm:pt>
    <dgm:pt modelId="{CC1A017D-DF17-45D8-8D7E-5CB53E63F292}" type="parTrans" cxnId="{A3C0F971-7659-4E3B-A4D2-0C5F71F9DFD4}">
      <dgm:prSet/>
      <dgm:spPr/>
      <dgm:t>
        <a:bodyPr/>
        <a:lstStyle/>
        <a:p>
          <a:endParaRPr lang="en-US"/>
        </a:p>
      </dgm:t>
    </dgm:pt>
    <dgm:pt modelId="{A5CB125E-0EE2-428F-BAC9-D3966383C8F4}" type="sibTrans" cxnId="{A3C0F971-7659-4E3B-A4D2-0C5F71F9DFD4}">
      <dgm:prSet/>
      <dgm:spPr/>
      <dgm:t>
        <a:bodyPr/>
        <a:lstStyle/>
        <a:p>
          <a:pPr>
            <a:lnSpc>
              <a:spcPct val="100000"/>
            </a:lnSpc>
          </a:pPr>
          <a:endParaRPr lang="en-US"/>
        </a:p>
      </dgm:t>
    </dgm:pt>
    <dgm:pt modelId="{12FDC62E-EFE1-46CF-AD9D-4DB74D6E74C3}">
      <dgm:prSet/>
      <dgm:spPr/>
      <dgm:t>
        <a:bodyPr/>
        <a:lstStyle/>
        <a:p>
          <a:pPr>
            <a:lnSpc>
              <a:spcPct val="100000"/>
            </a:lnSpc>
          </a:pPr>
          <a:r>
            <a:rPr lang="en-US"/>
            <a:t>Improves overall coordination within the organization</a:t>
          </a:r>
        </a:p>
      </dgm:t>
    </dgm:pt>
    <dgm:pt modelId="{632F2779-9927-4FAB-B521-0A640B98EE7B}" type="parTrans" cxnId="{9223DD17-E094-4511-94B6-13625AE58A92}">
      <dgm:prSet/>
      <dgm:spPr/>
      <dgm:t>
        <a:bodyPr/>
        <a:lstStyle/>
        <a:p>
          <a:endParaRPr lang="en-US"/>
        </a:p>
      </dgm:t>
    </dgm:pt>
    <dgm:pt modelId="{969DE8F0-4DBF-49E0-929E-BC99685A1F8F}" type="sibTrans" cxnId="{9223DD17-E094-4511-94B6-13625AE58A92}">
      <dgm:prSet/>
      <dgm:spPr/>
      <dgm:t>
        <a:bodyPr/>
        <a:lstStyle/>
        <a:p>
          <a:pPr>
            <a:lnSpc>
              <a:spcPct val="100000"/>
            </a:lnSpc>
          </a:pPr>
          <a:endParaRPr lang="en-US"/>
        </a:p>
      </dgm:t>
    </dgm:pt>
    <dgm:pt modelId="{239C95B3-E7D8-49D3-A195-0D5EAF3A50AE}">
      <dgm:prSet/>
      <dgm:spPr/>
      <dgm:t>
        <a:bodyPr/>
        <a:lstStyle/>
        <a:p>
          <a:pPr>
            <a:lnSpc>
              <a:spcPct val="100000"/>
            </a:lnSpc>
          </a:pPr>
          <a:r>
            <a:rPr lang="en-US" dirty="0"/>
            <a:t>Encourages innovation and change within the organization to meet the needs of dynamic situations </a:t>
          </a:r>
        </a:p>
      </dgm:t>
    </dgm:pt>
    <dgm:pt modelId="{C9C90662-8F4B-4B3E-B3B2-2998976E4CB8}" type="parTrans" cxnId="{4BA8C8DD-C702-4FA0-B1F9-6277A3E29BCD}">
      <dgm:prSet/>
      <dgm:spPr/>
      <dgm:t>
        <a:bodyPr/>
        <a:lstStyle/>
        <a:p>
          <a:endParaRPr lang="en-US"/>
        </a:p>
      </dgm:t>
    </dgm:pt>
    <dgm:pt modelId="{268475AB-9D87-43C4-8562-D4B56F472532}" type="sibTrans" cxnId="{4BA8C8DD-C702-4FA0-B1F9-6277A3E29BCD}">
      <dgm:prSet/>
      <dgm:spPr/>
      <dgm:t>
        <a:bodyPr/>
        <a:lstStyle/>
        <a:p>
          <a:endParaRPr lang="en-US"/>
        </a:p>
      </dgm:t>
    </dgm:pt>
    <dgm:pt modelId="{67FA4028-229D-45F2-8DFA-3563233FF1DE}" type="pres">
      <dgm:prSet presAssocID="{2AD2432C-B33C-4290-8785-F49333DBDFEA}" presName="root" presStyleCnt="0">
        <dgm:presLayoutVars>
          <dgm:dir/>
          <dgm:resizeHandles val="exact"/>
        </dgm:presLayoutVars>
      </dgm:prSet>
      <dgm:spPr/>
    </dgm:pt>
    <dgm:pt modelId="{62DE87D0-4D39-4C10-9935-0D5A4C5A8F3F}" type="pres">
      <dgm:prSet presAssocID="{2AD2432C-B33C-4290-8785-F49333DBDFEA}" presName="container" presStyleCnt="0">
        <dgm:presLayoutVars>
          <dgm:dir/>
          <dgm:resizeHandles val="exact"/>
        </dgm:presLayoutVars>
      </dgm:prSet>
      <dgm:spPr/>
    </dgm:pt>
    <dgm:pt modelId="{2C642270-56F5-4C06-A32A-050C323F19FA}" type="pres">
      <dgm:prSet presAssocID="{98BDBA7D-7DD0-4588-AE67-27A36472D174}" presName="compNode" presStyleCnt="0"/>
      <dgm:spPr/>
    </dgm:pt>
    <dgm:pt modelId="{57B2E36D-DDB9-4482-B9DA-338DC2016E84}" type="pres">
      <dgm:prSet presAssocID="{98BDBA7D-7DD0-4588-AE67-27A36472D174}" presName="iconBgRect" presStyleLbl="bgShp" presStyleIdx="0" presStyleCnt="7"/>
      <dgm:spPr/>
    </dgm:pt>
    <dgm:pt modelId="{EF011825-2F04-494C-B8F3-E9602A052D39}" type="pres">
      <dgm:prSet presAssocID="{98BDBA7D-7DD0-4588-AE67-27A36472D17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0529C38E-DD74-4269-9763-D2993F7A1700}" type="pres">
      <dgm:prSet presAssocID="{98BDBA7D-7DD0-4588-AE67-27A36472D174}" presName="spaceRect" presStyleCnt="0"/>
      <dgm:spPr/>
    </dgm:pt>
    <dgm:pt modelId="{769E83F9-71CE-4604-9DB7-8368A29E448D}" type="pres">
      <dgm:prSet presAssocID="{98BDBA7D-7DD0-4588-AE67-27A36472D174}" presName="textRect" presStyleLbl="revTx" presStyleIdx="0" presStyleCnt="7">
        <dgm:presLayoutVars>
          <dgm:chMax val="1"/>
          <dgm:chPref val="1"/>
        </dgm:presLayoutVars>
      </dgm:prSet>
      <dgm:spPr/>
    </dgm:pt>
    <dgm:pt modelId="{30635366-BF3D-46E5-9732-FD87C9EC5F65}" type="pres">
      <dgm:prSet presAssocID="{33B996A4-F757-4E34-8BFC-BE6D5389B9A0}" presName="sibTrans" presStyleLbl="sibTrans2D1" presStyleIdx="0" presStyleCnt="0"/>
      <dgm:spPr/>
    </dgm:pt>
    <dgm:pt modelId="{4D2B4042-9E71-4F6F-B7C3-1C390E227F85}" type="pres">
      <dgm:prSet presAssocID="{BCF78AF2-4B2F-48B6-B6CC-5A10CF610D2A}" presName="compNode" presStyleCnt="0"/>
      <dgm:spPr/>
    </dgm:pt>
    <dgm:pt modelId="{5528E347-68E5-4F3D-9060-DDBEAF82C195}" type="pres">
      <dgm:prSet presAssocID="{BCF78AF2-4B2F-48B6-B6CC-5A10CF610D2A}" presName="iconBgRect" presStyleLbl="bgShp" presStyleIdx="1" presStyleCnt="7"/>
      <dgm:spPr/>
    </dgm:pt>
    <dgm:pt modelId="{4E4E9F8C-212E-404B-9D2F-8016BC4E79EE}" type="pres">
      <dgm:prSet presAssocID="{BCF78AF2-4B2F-48B6-B6CC-5A10CF610D2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B04A52BB-C15D-4853-B2A1-F2B5434094FC}" type="pres">
      <dgm:prSet presAssocID="{BCF78AF2-4B2F-48B6-B6CC-5A10CF610D2A}" presName="spaceRect" presStyleCnt="0"/>
      <dgm:spPr/>
    </dgm:pt>
    <dgm:pt modelId="{1EB1B9B6-410C-4158-9628-D2226D6125A6}" type="pres">
      <dgm:prSet presAssocID="{BCF78AF2-4B2F-48B6-B6CC-5A10CF610D2A}" presName="textRect" presStyleLbl="revTx" presStyleIdx="1" presStyleCnt="7">
        <dgm:presLayoutVars>
          <dgm:chMax val="1"/>
          <dgm:chPref val="1"/>
        </dgm:presLayoutVars>
      </dgm:prSet>
      <dgm:spPr/>
    </dgm:pt>
    <dgm:pt modelId="{C449B211-5EEE-4044-A708-028EE2A06A1B}" type="pres">
      <dgm:prSet presAssocID="{CD5D2ED7-55F9-4314-AB72-71710229850A}" presName="sibTrans" presStyleLbl="sibTrans2D1" presStyleIdx="0" presStyleCnt="0"/>
      <dgm:spPr/>
    </dgm:pt>
    <dgm:pt modelId="{FC38AECC-7D71-4668-8B65-A398B0E5C616}" type="pres">
      <dgm:prSet presAssocID="{AFCF2E9F-9B72-4977-8467-9F0A6B35E6D8}" presName="compNode" presStyleCnt="0"/>
      <dgm:spPr/>
    </dgm:pt>
    <dgm:pt modelId="{7108164C-87A2-4199-A0C6-3D3603D55546}" type="pres">
      <dgm:prSet presAssocID="{AFCF2E9F-9B72-4977-8467-9F0A6B35E6D8}" presName="iconBgRect" presStyleLbl="bgShp" presStyleIdx="2" presStyleCnt="7"/>
      <dgm:spPr/>
    </dgm:pt>
    <dgm:pt modelId="{8825424D-A99C-42EA-B203-7663901EDE7B}" type="pres">
      <dgm:prSet presAssocID="{AFCF2E9F-9B72-4977-8467-9F0A6B35E6D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0784C59C-E393-4CC1-B470-B5476A375E6B}" type="pres">
      <dgm:prSet presAssocID="{AFCF2E9F-9B72-4977-8467-9F0A6B35E6D8}" presName="spaceRect" presStyleCnt="0"/>
      <dgm:spPr/>
    </dgm:pt>
    <dgm:pt modelId="{DEED1BBF-A69E-4A0F-B77C-900F8B4C4874}" type="pres">
      <dgm:prSet presAssocID="{AFCF2E9F-9B72-4977-8467-9F0A6B35E6D8}" presName="textRect" presStyleLbl="revTx" presStyleIdx="2" presStyleCnt="7">
        <dgm:presLayoutVars>
          <dgm:chMax val="1"/>
          <dgm:chPref val="1"/>
        </dgm:presLayoutVars>
      </dgm:prSet>
      <dgm:spPr/>
    </dgm:pt>
    <dgm:pt modelId="{BBAA1D46-AEED-4511-8E4E-5A778CDDE355}" type="pres">
      <dgm:prSet presAssocID="{DECB0605-C0F1-4EB0-B708-77B3A01C7B7E}" presName="sibTrans" presStyleLbl="sibTrans2D1" presStyleIdx="0" presStyleCnt="0"/>
      <dgm:spPr/>
    </dgm:pt>
    <dgm:pt modelId="{018E7BFF-C065-484E-AC5A-76710FFC7BF3}" type="pres">
      <dgm:prSet presAssocID="{845AC4EB-07FD-4AD1-822C-B8EBDAB9B424}" presName="compNode" presStyleCnt="0"/>
      <dgm:spPr/>
    </dgm:pt>
    <dgm:pt modelId="{F54B1609-BB1A-4503-A961-A35D3A15CE67}" type="pres">
      <dgm:prSet presAssocID="{845AC4EB-07FD-4AD1-822C-B8EBDAB9B424}" presName="iconBgRect" presStyleLbl="bgShp" presStyleIdx="3" presStyleCnt="7"/>
      <dgm:spPr/>
    </dgm:pt>
    <dgm:pt modelId="{C6CC62A3-BD41-4ADC-915F-0014C25F2544}" type="pres">
      <dgm:prSet presAssocID="{845AC4EB-07FD-4AD1-822C-B8EBDAB9B42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B4EA6569-2FFE-4B0E-ACCD-78EEFCA04AEE}" type="pres">
      <dgm:prSet presAssocID="{845AC4EB-07FD-4AD1-822C-B8EBDAB9B424}" presName="spaceRect" presStyleCnt="0"/>
      <dgm:spPr/>
    </dgm:pt>
    <dgm:pt modelId="{A5A31E8B-2D43-4204-AA29-8C3A8ADBBDCB}" type="pres">
      <dgm:prSet presAssocID="{845AC4EB-07FD-4AD1-822C-B8EBDAB9B424}" presName="textRect" presStyleLbl="revTx" presStyleIdx="3" presStyleCnt="7">
        <dgm:presLayoutVars>
          <dgm:chMax val="1"/>
          <dgm:chPref val="1"/>
        </dgm:presLayoutVars>
      </dgm:prSet>
      <dgm:spPr/>
    </dgm:pt>
    <dgm:pt modelId="{203D83F9-1774-4C2F-873F-5404B3AC326C}" type="pres">
      <dgm:prSet presAssocID="{5C1FD0DE-505A-410E-B60D-868CA03DD374}" presName="sibTrans" presStyleLbl="sibTrans2D1" presStyleIdx="0" presStyleCnt="0"/>
      <dgm:spPr/>
    </dgm:pt>
    <dgm:pt modelId="{044B1441-AAA9-4924-A904-8F1C866F87CC}" type="pres">
      <dgm:prSet presAssocID="{1662ACDC-9125-4E75-B73A-66BBC9E585DB}" presName="compNode" presStyleCnt="0"/>
      <dgm:spPr/>
    </dgm:pt>
    <dgm:pt modelId="{17D79AB8-5F77-40DD-A5E3-49CCAE7047EE}" type="pres">
      <dgm:prSet presAssocID="{1662ACDC-9125-4E75-B73A-66BBC9E585DB}" presName="iconBgRect" presStyleLbl="bgShp" presStyleIdx="4" presStyleCnt="7"/>
      <dgm:spPr/>
    </dgm:pt>
    <dgm:pt modelId="{4FA85F6F-ADE7-4048-8537-D5202805ECA0}" type="pres">
      <dgm:prSet presAssocID="{1662ACDC-9125-4E75-B73A-66BBC9E585D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hare With Person"/>
        </a:ext>
      </dgm:extLst>
    </dgm:pt>
    <dgm:pt modelId="{58F347D8-87A9-4988-8205-280552E21EF6}" type="pres">
      <dgm:prSet presAssocID="{1662ACDC-9125-4E75-B73A-66BBC9E585DB}" presName="spaceRect" presStyleCnt="0"/>
      <dgm:spPr/>
    </dgm:pt>
    <dgm:pt modelId="{26240E7B-1D64-49E6-89C1-1FD84F6DE04A}" type="pres">
      <dgm:prSet presAssocID="{1662ACDC-9125-4E75-B73A-66BBC9E585DB}" presName="textRect" presStyleLbl="revTx" presStyleIdx="4" presStyleCnt="7">
        <dgm:presLayoutVars>
          <dgm:chMax val="1"/>
          <dgm:chPref val="1"/>
        </dgm:presLayoutVars>
      </dgm:prSet>
      <dgm:spPr/>
    </dgm:pt>
    <dgm:pt modelId="{015687AB-6A57-44E9-B6E2-FBC5D8E5B0D8}" type="pres">
      <dgm:prSet presAssocID="{A5CB125E-0EE2-428F-BAC9-D3966383C8F4}" presName="sibTrans" presStyleLbl="sibTrans2D1" presStyleIdx="0" presStyleCnt="0"/>
      <dgm:spPr/>
    </dgm:pt>
    <dgm:pt modelId="{670ECFE0-3DC4-4CFC-96DE-157DE9A264B9}" type="pres">
      <dgm:prSet presAssocID="{12FDC62E-EFE1-46CF-AD9D-4DB74D6E74C3}" presName="compNode" presStyleCnt="0"/>
      <dgm:spPr/>
    </dgm:pt>
    <dgm:pt modelId="{03E7AA1E-6300-4F80-ACBD-55FD212F7A9E}" type="pres">
      <dgm:prSet presAssocID="{12FDC62E-EFE1-46CF-AD9D-4DB74D6E74C3}" presName="iconBgRect" presStyleLbl="bgShp" presStyleIdx="5" presStyleCnt="7"/>
      <dgm:spPr/>
    </dgm:pt>
    <dgm:pt modelId="{1B60FA69-043E-4F56-B55B-582C4697CF88}" type="pres">
      <dgm:prSet presAssocID="{12FDC62E-EFE1-46CF-AD9D-4DB74D6E74C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eting"/>
        </a:ext>
      </dgm:extLst>
    </dgm:pt>
    <dgm:pt modelId="{68FBAB51-8172-4863-8B64-C8EF77F38913}" type="pres">
      <dgm:prSet presAssocID="{12FDC62E-EFE1-46CF-AD9D-4DB74D6E74C3}" presName="spaceRect" presStyleCnt="0"/>
      <dgm:spPr/>
    </dgm:pt>
    <dgm:pt modelId="{90A1BB88-D1E3-4754-B2D3-8D5E2DDBD6B0}" type="pres">
      <dgm:prSet presAssocID="{12FDC62E-EFE1-46CF-AD9D-4DB74D6E74C3}" presName="textRect" presStyleLbl="revTx" presStyleIdx="5" presStyleCnt="7">
        <dgm:presLayoutVars>
          <dgm:chMax val="1"/>
          <dgm:chPref val="1"/>
        </dgm:presLayoutVars>
      </dgm:prSet>
      <dgm:spPr/>
    </dgm:pt>
    <dgm:pt modelId="{C8661EAA-8973-429F-BB03-EB79A847146A}" type="pres">
      <dgm:prSet presAssocID="{969DE8F0-4DBF-49E0-929E-BC99685A1F8F}" presName="sibTrans" presStyleLbl="sibTrans2D1" presStyleIdx="0" presStyleCnt="0"/>
      <dgm:spPr/>
    </dgm:pt>
    <dgm:pt modelId="{CD7A1AFA-671C-47E3-A91A-F43EF5850D7D}" type="pres">
      <dgm:prSet presAssocID="{239C95B3-E7D8-49D3-A195-0D5EAF3A50AE}" presName="compNode" presStyleCnt="0"/>
      <dgm:spPr/>
    </dgm:pt>
    <dgm:pt modelId="{B30D7637-F63D-4F0D-89BB-D655AD8CDB1A}" type="pres">
      <dgm:prSet presAssocID="{239C95B3-E7D8-49D3-A195-0D5EAF3A50AE}" presName="iconBgRect" presStyleLbl="bgShp" presStyleIdx="6" presStyleCnt="7"/>
      <dgm:spPr/>
    </dgm:pt>
    <dgm:pt modelId="{4333BCF6-DE52-4A1D-A6A2-16ACCEE0BF12}" type="pres">
      <dgm:prSet presAssocID="{239C95B3-E7D8-49D3-A195-0D5EAF3A50A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 Bulb and Gear"/>
        </a:ext>
      </dgm:extLst>
    </dgm:pt>
    <dgm:pt modelId="{4A0D79FA-B0D2-411D-B042-A622BDC6A072}" type="pres">
      <dgm:prSet presAssocID="{239C95B3-E7D8-49D3-A195-0D5EAF3A50AE}" presName="spaceRect" presStyleCnt="0"/>
      <dgm:spPr/>
    </dgm:pt>
    <dgm:pt modelId="{AE549A04-3C5F-4567-9AA9-33B45DE4684D}" type="pres">
      <dgm:prSet presAssocID="{239C95B3-E7D8-49D3-A195-0D5EAF3A50AE}" presName="textRect" presStyleLbl="revTx" presStyleIdx="6" presStyleCnt="7">
        <dgm:presLayoutVars>
          <dgm:chMax val="1"/>
          <dgm:chPref val="1"/>
        </dgm:presLayoutVars>
      </dgm:prSet>
      <dgm:spPr/>
    </dgm:pt>
  </dgm:ptLst>
  <dgm:cxnLst>
    <dgm:cxn modelId="{9223DD17-E094-4511-94B6-13625AE58A92}" srcId="{2AD2432C-B33C-4290-8785-F49333DBDFEA}" destId="{12FDC62E-EFE1-46CF-AD9D-4DB74D6E74C3}" srcOrd="5" destOrd="0" parTransId="{632F2779-9927-4FAB-B521-0A640B98EE7B}" sibTransId="{969DE8F0-4DBF-49E0-929E-BC99685A1F8F}"/>
    <dgm:cxn modelId="{FF8CE335-795B-4A4E-8895-C56969A4AB13}" type="presOf" srcId="{969DE8F0-4DBF-49E0-929E-BC99685A1F8F}" destId="{C8661EAA-8973-429F-BB03-EB79A847146A}" srcOrd="0" destOrd="0" presId="urn:microsoft.com/office/officeart/2018/2/layout/IconCircleList"/>
    <dgm:cxn modelId="{38DB8148-B77F-2444-BF6F-A76C51A861C2}" type="presOf" srcId="{A5CB125E-0EE2-428F-BAC9-D3966383C8F4}" destId="{015687AB-6A57-44E9-B6E2-FBC5D8E5B0D8}" srcOrd="0" destOrd="0" presId="urn:microsoft.com/office/officeart/2018/2/layout/IconCircleList"/>
    <dgm:cxn modelId="{6451D54A-C911-4EE3-9F34-FE1FB8A08947}" srcId="{2AD2432C-B33C-4290-8785-F49333DBDFEA}" destId="{AFCF2E9F-9B72-4977-8467-9F0A6B35E6D8}" srcOrd="2" destOrd="0" parTransId="{87269066-DF3A-4C64-BCDF-A8DEC432FB0A}" sibTransId="{DECB0605-C0F1-4EB0-B708-77B3A01C7B7E}"/>
    <dgm:cxn modelId="{BCCEC152-5B9C-BD4E-A6AF-26405FBE9479}" type="presOf" srcId="{33B996A4-F757-4E34-8BFC-BE6D5389B9A0}" destId="{30635366-BF3D-46E5-9732-FD87C9EC5F65}" srcOrd="0" destOrd="0" presId="urn:microsoft.com/office/officeart/2018/2/layout/IconCircleList"/>
    <dgm:cxn modelId="{E8F0345F-D4CF-7A42-87E0-49D7F585F838}" type="presOf" srcId="{845AC4EB-07FD-4AD1-822C-B8EBDAB9B424}" destId="{A5A31E8B-2D43-4204-AA29-8C3A8ADBBDCB}" srcOrd="0" destOrd="0" presId="urn:microsoft.com/office/officeart/2018/2/layout/IconCircleList"/>
    <dgm:cxn modelId="{52F91364-E71C-1A44-ACB6-381B13D0C02E}" type="presOf" srcId="{98BDBA7D-7DD0-4588-AE67-27A36472D174}" destId="{769E83F9-71CE-4604-9DB7-8368A29E448D}" srcOrd="0" destOrd="0" presId="urn:microsoft.com/office/officeart/2018/2/layout/IconCircleList"/>
    <dgm:cxn modelId="{46A65966-71FB-4EAD-A79E-F782FB2DBAF5}" srcId="{2AD2432C-B33C-4290-8785-F49333DBDFEA}" destId="{845AC4EB-07FD-4AD1-822C-B8EBDAB9B424}" srcOrd="3" destOrd="0" parTransId="{1A1D7DB6-1867-4E09-9D3F-703B048A0F26}" sibTransId="{5C1FD0DE-505A-410E-B60D-868CA03DD374}"/>
    <dgm:cxn modelId="{A3C0F971-7659-4E3B-A4D2-0C5F71F9DFD4}" srcId="{2AD2432C-B33C-4290-8785-F49333DBDFEA}" destId="{1662ACDC-9125-4E75-B73A-66BBC9E585DB}" srcOrd="4" destOrd="0" parTransId="{CC1A017D-DF17-45D8-8D7E-5CB53E63F292}" sibTransId="{A5CB125E-0EE2-428F-BAC9-D3966383C8F4}"/>
    <dgm:cxn modelId="{868ABE7C-2490-0B4F-9C86-ACFB96A12723}" type="presOf" srcId="{5C1FD0DE-505A-410E-B60D-868CA03DD374}" destId="{203D83F9-1774-4C2F-873F-5404B3AC326C}" srcOrd="0" destOrd="0" presId="urn:microsoft.com/office/officeart/2018/2/layout/IconCircleList"/>
    <dgm:cxn modelId="{00E9CB7C-E856-4673-A8D5-7795CAF57DFE}" srcId="{2AD2432C-B33C-4290-8785-F49333DBDFEA}" destId="{BCF78AF2-4B2F-48B6-B6CC-5A10CF610D2A}" srcOrd="1" destOrd="0" parTransId="{999BF53F-378A-41F0-82C7-30861EE441CE}" sibTransId="{CD5D2ED7-55F9-4314-AB72-71710229850A}"/>
    <dgm:cxn modelId="{C1D6C483-8A2F-E44D-99DE-1AD827739C09}" type="presOf" srcId="{239C95B3-E7D8-49D3-A195-0D5EAF3A50AE}" destId="{AE549A04-3C5F-4567-9AA9-33B45DE4684D}" srcOrd="0" destOrd="0" presId="urn:microsoft.com/office/officeart/2018/2/layout/IconCircleList"/>
    <dgm:cxn modelId="{2109E58C-33DE-4244-BCD9-0D71A1A96198}" srcId="{2AD2432C-B33C-4290-8785-F49333DBDFEA}" destId="{98BDBA7D-7DD0-4588-AE67-27A36472D174}" srcOrd="0" destOrd="0" parTransId="{335ABE82-EE17-43DC-B653-AC48F89029C7}" sibTransId="{33B996A4-F757-4E34-8BFC-BE6D5389B9A0}"/>
    <dgm:cxn modelId="{D7E9F5C2-9932-9649-AFAA-7E9BD47E20C9}" type="presOf" srcId="{BCF78AF2-4B2F-48B6-B6CC-5A10CF610D2A}" destId="{1EB1B9B6-410C-4158-9628-D2226D6125A6}" srcOrd="0" destOrd="0" presId="urn:microsoft.com/office/officeart/2018/2/layout/IconCircleList"/>
    <dgm:cxn modelId="{65EE40CE-1664-7D4D-82CA-A53BC47CE676}" type="presOf" srcId="{AFCF2E9F-9B72-4977-8467-9F0A6B35E6D8}" destId="{DEED1BBF-A69E-4A0F-B77C-900F8B4C4874}" srcOrd="0" destOrd="0" presId="urn:microsoft.com/office/officeart/2018/2/layout/IconCircleList"/>
    <dgm:cxn modelId="{FBA3D1DC-20D4-BA42-9161-039C054526E8}" type="presOf" srcId="{CD5D2ED7-55F9-4314-AB72-71710229850A}" destId="{C449B211-5EEE-4044-A708-028EE2A06A1B}" srcOrd="0" destOrd="0" presId="urn:microsoft.com/office/officeart/2018/2/layout/IconCircleList"/>
    <dgm:cxn modelId="{4BA8C8DD-C702-4FA0-B1F9-6277A3E29BCD}" srcId="{2AD2432C-B33C-4290-8785-F49333DBDFEA}" destId="{239C95B3-E7D8-49D3-A195-0D5EAF3A50AE}" srcOrd="6" destOrd="0" parTransId="{C9C90662-8F4B-4B3E-B3B2-2998976E4CB8}" sibTransId="{268475AB-9D87-43C4-8562-D4B56F472532}"/>
    <dgm:cxn modelId="{C39D4DE5-B4AC-1B4B-A4A2-78D8C8DDF34A}" type="presOf" srcId="{DECB0605-C0F1-4EB0-B708-77B3A01C7B7E}" destId="{BBAA1D46-AEED-4511-8E4E-5A778CDDE355}" srcOrd="0" destOrd="0" presId="urn:microsoft.com/office/officeart/2018/2/layout/IconCircleList"/>
    <dgm:cxn modelId="{B37AD2E8-0B33-A146-AF93-B2A917ABC360}" type="presOf" srcId="{1662ACDC-9125-4E75-B73A-66BBC9E585DB}" destId="{26240E7B-1D64-49E6-89C1-1FD84F6DE04A}" srcOrd="0" destOrd="0" presId="urn:microsoft.com/office/officeart/2018/2/layout/IconCircleList"/>
    <dgm:cxn modelId="{D6B96BE9-941D-284E-A4D7-9EA5281C00C4}" type="presOf" srcId="{2AD2432C-B33C-4290-8785-F49333DBDFEA}" destId="{67FA4028-229D-45F2-8DFA-3563233FF1DE}" srcOrd="0" destOrd="0" presId="urn:microsoft.com/office/officeart/2018/2/layout/IconCircleList"/>
    <dgm:cxn modelId="{31989AEC-EF9E-D546-8DC6-FE703FEE6248}" type="presOf" srcId="{12FDC62E-EFE1-46CF-AD9D-4DB74D6E74C3}" destId="{90A1BB88-D1E3-4754-B2D3-8D5E2DDBD6B0}" srcOrd="0" destOrd="0" presId="urn:microsoft.com/office/officeart/2018/2/layout/IconCircleList"/>
    <dgm:cxn modelId="{9FAF617F-1753-2F43-B33A-0EA56722E5FE}" type="presParOf" srcId="{67FA4028-229D-45F2-8DFA-3563233FF1DE}" destId="{62DE87D0-4D39-4C10-9935-0D5A4C5A8F3F}" srcOrd="0" destOrd="0" presId="urn:microsoft.com/office/officeart/2018/2/layout/IconCircleList"/>
    <dgm:cxn modelId="{A7839F12-E192-BD46-9F74-7F6557C27952}" type="presParOf" srcId="{62DE87D0-4D39-4C10-9935-0D5A4C5A8F3F}" destId="{2C642270-56F5-4C06-A32A-050C323F19FA}" srcOrd="0" destOrd="0" presId="urn:microsoft.com/office/officeart/2018/2/layout/IconCircleList"/>
    <dgm:cxn modelId="{43E1D23F-6AC0-E843-9C25-8F58BDA12403}" type="presParOf" srcId="{2C642270-56F5-4C06-A32A-050C323F19FA}" destId="{57B2E36D-DDB9-4482-B9DA-338DC2016E84}" srcOrd="0" destOrd="0" presId="urn:microsoft.com/office/officeart/2018/2/layout/IconCircleList"/>
    <dgm:cxn modelId="{E8C236D2-170E-7848-BB46-1973F03F91B3}" type="presParOf" srcId="{2C642270-56F5-4C06-A32A-050C323F19FA}" destId="{EF011825-2F04-494C-B8F3-E9602A052D39}" srcOrd="1" destOrd="0" presId="urn:microsoft.com/office/officeart/2018/2/layout/IconCircleList"/>
    <dgm:cxn modelId="{02D0DFE8-FA57-E142-99A9-524348B3D17D}" type="presParOf" srcId="{2C642270-56F5-4C06-A32A-050C323F19FA}" destId="{0529C38E-DD74-4269-9763-D2993F7A1700}" srcOrd="2" destOrd="0" presId="urn:microsoft.com/office/officeart/2018/2/layout/IconCircleList"/>
    <dgm:cxn modelId="{D78B8237-5683-E34D-9ECC-D28E964CDBA4}" type="presParOf" srcId="{2C642270-56F5-4C06-A32A-050C323F19FA}" destId="{769E83F9-71CE-4604-9DB7-8368A29E448D}" srcOrd="3" destOrd="0" presId="urn:microsoft.com/office/officeart/2018/2/layout/IconCircleList"/>
    <dgm:cxn modelId="{C17D5BD7-3231-D04A-9A0B-48E46A52BB3A}" type="presParOf" srcId="{62DE87D0-4D39-4C10-9935-0D5A4C5A8F3F}" destId="{30635366-BF3D-46E5-9732-FD87C9EC5F65}" srcOrd="1" destOrd="0" presId="urn:microsoft.com/office/officeart/2018/2/layout/IconCircleList"/>
    <dgm:cxn modelId="{9C5C34DD-DC2F-1A4E-94EA-3DEAD38BBE02}" type="presParOf" srcId="{62DE87D0-4D39-4C10-9935-0D5A4C5A8F3F}" destId="{4D2B4042-9E71-4F6F-B7C3-1C390E227F85}" srcOrd="2" destOrd="0" presId="urn:microsoft.com/office/officeart/2018/2/layout/IconCircleList"/>
    <dgm:cxn modelId="{9FE5B3A5-942E-824F-AC92-79E5C8FD2560}" type="presParOf" srcId="{4D2B4042-9E71-4F6F-B7C3-1C390E227F85}" destId="{5528E347-68E5-4F3D-9060-DDBEAF82C195}" srcOrd="0" destOrd="0" presId="urn:microsoft.com/office/officeart/2018/2/layout/IconCircleList"/>
    <dgm:cxn modelId="{99A81E4C-4468-8044-9DDD-11A42362F44A}" type="presParOf" srcId="{4D2B4042-9E71-4F6F-B7C3-1C390E227F85}" destId="{4E4E9F8C-212E-404B-9D2F-8016BC4E79EE}" srcOrd="1" destOrd="0" presId="urn:microsoft.com/office/officeart/2018/2/layout/IconCircleList"/>
    <dgm:cxn modelId="{61EA7985-ECFA-DC4B-AD1D-4F0EF42B6749}" type="presParOf" srcId="{4D2B4042-9E71-4F6F-B7C3-1C390E227F85}" destId="{B04A52BB-C15D-4853-B2A1-F2B5434094FC}" srcOrd="2" destOrd="0" presId="urn:microsoft.com/office/officeart/2018/2/layout/IconCircleList"/>
    <dgm:cxn modelId="{11FB5996-7B7A-6146-936D-F6EA78D25F3B}" type="presParOf" srcId="{4D2B4042-9E71-4F6F-B7C3-1C390E227F85}" destId="{1EB1B9B6-410C-4158-9628-D2226D6125A6}" srcOrd="3" destOrd="0" presId="urn:microsoft.com/office/officeart/2018/2/layout/IconCircleList"/>
    <dgm:cxn modelId="{18D4C0E5-CFF3-0548-ACAF-C34C47990F45}" type="presParOf" srcId="{62DE87D0-4D39-4C10-9935-0D5A4C5A8F3F}" destId="{C449B211-5EEE-4044-A708-028EE2A06A1B}" srcOrd="3" destOrd="0" presId="urn:microsoft.com/office/officeart/2018/2/layout/IconCircleList"/>
    <dgm:cxn modelId="{1B42A42D-88E2-134B-BF97-5F6F248E00A8}" type="presParOf" srcId="{62DE87D0-4D39-4C10-9935-0D5A4C5A8F3F}" destId="{FC38AECC-7D71-4668-8B65-A398B0E5C616}" srcOrd="4" destOrd="0" presId="urn:microsoft.com/office/officeart/2018/2/layout/IconCircleList"/>
    <dgm:cxn modelId="{B7E3F326-A071-CF43-91A4-57B088228568}" type="presParOf" srcId="{FC38AECC-7D71-4668-8B65-A398B0E5C616}" destId="{7108164C-87A2-4199-A0C6-3D3603D55546}" srcOrd="0" destOrd="0" presId="urn:microsoft.com/office/officeart/2018/2/layout/IconCircleList"/>
    <dgm:cxn modelId="{2F8B315E-0C93-1043-AB9B-93FD25658475}" type="presParOf" srcId="{FC38AECC-7D71-4668-8B65-A398B0E5C616}" destId="{8825424D-A99C-42EA-B203-7663901EDE7B}" srcOrd="1" destOrd="0" presId="urn:microsoft.com/office/officeart/2018/2/layout/IconCircleList"/>
    <dgm:cxn modelId="{3C75443E-2F8A-7F48-B4E4-8BB5CF7A432C}" type="presParOf" srcId="{FC38AECC-7D71-4668-8B65-A398B0E5C616}" destId="{0784C59C-E393-4CC1-B470-B5476A375E6B}" srcOrd="2" destOrd="0" presId="urn:microsoft.com/office/officeart/2018/2/layout/IconCircleList"/>
    <dgm:cxn modelId="{65D57323-3F8D-C94D-9CC1-502E7CDE7EC6}" type="presParOf" srcId="{FC38AECC-7D71-4668-8B65-A398B0E5C616}" destId="{DEED1BBF-A69E-4A0F-B77C-900F8B4C4874}" srcOrd="3" destOrd="0" presId="urn:microsoft.com/office/officeart/2018/2/layout/IconCircleList"/>
    <dgm:cxn modelId="{80BEC54E-12E1-4D4F-A830-713AF9C80C83}" type="presParOf" srcId="{62DE87D0-4D39-4C10-9935-0D5A4C5A8F3F}" destId="{BBAA1D46-AEED-4511-8E4E-5A778CDDE355}" srcOrd="5" destOrd="0" presId="urn:microsoft.com/office/officeart/2018/2/layout/IconCircleList"/>
    <dgm:cxn modelId="{C433BC86-426A-2244-AE4A-28D72B144D89}" type="presParOf" srcId="{62DE87D0-4D39-4C10-9935-0D5A4C5A8F3F}" destId="{018E7BFF-C065-484E-AC5A-76710FFC7BF3}" srcOrd="6" destOrd="0" presId="urn:microsoft.com/office/officeart/2018/2/layout/IconCircleList"/>
    <dgm:cxn modelId="{525471A3-420E-7F41-BB28-33436AD3E764}" type="presParOf" srcId="{018E7BFF-C065-484E-AC5A-76710FFC7BF3}" destId="{F54B1609-BB1A-4503-A961-A35D3A15CE67}" srcOrd="0" destOrd="0" presId="urn:microsoft.com/office/officeart/2018/2/layout/IconCircleList"/>
    <dgm:cxn modelId="{467C222C-757D-8143-8E68-05BBEA37C705}" type="presParOf" srcId="{018E7BFF-C065-484E-AC5A-76710FFC7BF3}" destId="{C6CC62A3-BD41-4ADC-915F-0014C25F2544}" srcOrd="1" destOrd="0" presId="urn:microsoft.com/office/officeart/2018/2/layout/IconCircleList"/>
    <dgm:cxn modelId="{5AF86371-854F-F146-94FB-8750E6F45DCB}" type="presParOf" srcId="{018E7BFF-C065-484E-AC5A-76710FFC7BF3}" destId="{B4EA6569-2FFE-4B0E-ACCD-78EEFCA04AEE}" srcOrd="2" destOrd="0" presId="urn:microsoft.com/office/officeart/2018/2/layout/IconCircleList"/>
    <dgm:cxn modelId="{34809905-C3D7-974C-A9B3-C7E40DDDC8B0}" type="presParOf" srcId="{018E7BFF-C065-484E-AC5A-76710FFC7BF3}" destId="{A5A31E8B-2D43-4204-AA29-8C3A8ADBBDCB}" srcOrd="3" destOrd="0" presId="urn:microsoft.com/office/officeart/2018/2/layout/IconCircleList"/>
    <dgm:cxn modelId="{379CAF40-E8D1-0041-AFF5-57484F48E69D}" type="presParOf" srcId="{62DE87D0-4D39-4C10-9935-0D5A4C5A8F3F}" destId="{203D83F9-1774-4C2F-873F-5404B3AC326C}" srcOrd="7" destOrd="0" presId="urn:microsoft.com/office/officeart/2018/2/layout/IconCircleList"/>
    <dgm:cxn modelId="{1BA841CA-9EED-8649-A93A-5F5541D07DD7}" type="presParOf" srcId="{62DE87D0-4D39-4C10-9935-0D5A4C5A8F3F}" destId="{044B1441-AAA9-4924-A904-8F1C866F87CC}" srcOrd="8" destOrd="0" presId="urn:microsoft.com/office/officeart/2018/2/layout/IconCircleList"/>
    <dgm:cxn modelId="{B67E0FCF-5BBE-D347-B84C-EA92A48914F0}" type="presParOf" srcId="{044B1441-AAA9-4924-A904-8F1C866F87CC}" destId="{17D79AB8-5F77-40DD-A5E3-49CCAE7047EE}" srcOrd="0" destOrd="0" presId="urn:microsoft.com/office/officeart/2018/2/layout/IconCircleList"/>
    <dgm:cxn modelId="{2A884D7C-8849-2B41-BA63-022A82D954F1}" type="presParOf" srcId="{044B1441-AAA9-4924-A904-8F1C866F87CC}" destId="{4FA85F6F-ADE7-4048-8537-D5202805ECA0}" srcOrd="1" destOrd="0" presId="urn:microsoft.com/office/officeart/2018/2/layout/IconCircleList"/>
    <dgm:cxn modelId="{0B446CE9-4944-C94C-8D3B-4CD80891D650}" type="presParOf" srcId="{044B1441-AAA9-4924-A904-8F1C866F87CC}" destId="{58F347D8-87A9-4988-8205-280552E21EF6}" srcOrd="2" destOrd="0" presId="urn:microsoft.com/office/officeart/2018/2/layout/IconCircleList"/>
    <dgm:cxn modelId="{9E9CCE27-EBF9-D94C-9296-7BC411CAD71D}" type="presParOf" srcId="{044B1441-AAA9-4924-A904-8F1C866F87CC}" destId="{26240E7B-1D64-49E6-89C1-1FD84F6DE04A}" srcOrd="3" destOrd="0" presId="urn:microsoft.com/office/officeart/2018/2/layout/IconCircleList"/>
    <dgm:cxn modelId="{8B079188-AD82-0346-8BC0-3D68CECCAE44}" type="presParOf" srcId="{62DE87D0-4D39-4C10-9935-0D5A4C5A8F3F}" destId="{015687AB-6A57-44E9-B6E2-FBC5D8E5B0D8}" srcOrd="9" destOrd="0" presId="urn:microsoft.com/office/officeart/2018/2/layout/IconCircleList"/>
    <dgm:cxn modelId="{533F8F5A-EC49-EA40-AEF6-C86C9649DEE8}" type="presParOf" srcId="{62DE87D0-4D39-4C10-9935-0D5A4C5A8F3F}" destId="{670ECFE0-3DC4-4CFC-96DE-157DE9A264B9}" srcOrd="10" destOrd="0" presId="urn:microsoft.com/office/officeart/2018/2/layout/IconCircleList"/>
    <dgm:cxn modelId="{4A28AD86-83DB-924D-8213-F330440D55EB}" type="presParOf" srcId="{670ECFE0-3DC4-4CFC-96DE-157DE9A264B9}" destId="{03E7AA1E-6300-4F80-ACBD-55FD212F7A9E}" srcOrd="0" destOrd="0" presId="urn:microsoft.com/office/officeart/2018/2/layout/IconCircleList"/>
    <dgm:cxn modelId="{278128AF-A6F8-FF48-88BE-5FC0ACD0E6A6}" type="presParOf" srcId="{670ECFE0-3DC4-4CFC-96DE-157DE9A264B9}" destId="{1B60FA69-043E-4F56-B55B-582C4697CF88}" srcOrd="1" destOrd="0" presId="urn:microsoft.com/office/officeart/2018/2/layout/IconCircleList"/>
    <dgm:cxn modelId="{088FD88D-5C1B-2545-9DB3-32CA82FB3E43}" type="presParOf" srcId="{670ECFE0-3DC4-4CFC-96DE-157DE9A264B9}" destId="{68FBAB51-8172-4863-8B64-C8EF77F38913}" srcOrd="2" destOrd="0" presId="urn:microsoft.com/office/officeart/2018/2/layout/IconCircleList"/>
    <dgm:cxn modelId="{AD28D297-2A77-354F-97E6-29F7DF6E3AE9}" type="presParOf" srcId="{670ECFE0-3DC4-4CFC-96DE-157DE9A264B9}" destId="{90A1BB88-D1E3-4754-B2D3-8D5E2DDBD6B0}" srcOrd="3" destOrd="0" presId="urn:microsoft.com/office/officeart/2018/2/layout/IconCircleList"/>
    <dgm:cxn modelId="{B7492F00-78D4-7544-B69B-6991A5203C5B}" type="presParOf" srcId="{62DE87D0-4D39-4C10-9935-0D5A4C5A8F3F}" destId="{C8661EAA-8973-429F-BB03-EB79A847146A}" srcOrd="11" destOrd="0" presId="urn:microsoft.com/office/officeart/2018/2/layout/IconCircleList"/>
    <dgm:cxn modelId="{8F7D38A1-918F-7940-9177-6DA916B86E10}" type="presParOf" srcId="{62DE87D0-4D39-4C10-9935-0D5A4C5A8F3F}" destId="{CD7A1AFA-671C-47E3-A91A-F43EF5850D7D}" srcOrd="12" destOrd="0" presId="urn:microsoft.com/office/officeart/2018/2/layout/IconCircleList"/>
    <dgm:cxn modelId="{406F0AC4-87C6-134D-A545-D89218BD6C22}" type="presParOf" srcId="{CD7A1AFA-671C-47E3-A91A-F43EF5850D7D}" destId="{B30D7637-F63D-4F0D-89BB-D655AD8CDB1A}" srcOrd="0" destOrd="0" presId="urn:microsoft.com/office/officeart/2018/2/layout/IconCircleList"/>
    <dgm:cxn modelId="{09C52310-B116-504C-872D-F8E6A98735C4}" type="presParOf" srcId="{CD7A1AFA-671C-47E3-A91A-F43EF5850D7D}" destId="{4333BCF6-DE52-4A1D-A6A2-16ACCEE0BF12}" srcOrd="1" destOrd="0" presId="urn:microsoft.com/office/officeart/2018/2/layout/IconCircleList"/>
    <dgm:cxn modelId="{F50F03D5-6BC2-D944-9321-5D5A14B03FB1}" type="presParOf" srcId="{CD7A1AFA-671C-47E3-A91A-F43EF5850D7D}" destId="{4A0D79FA-B0D2-411D-B042-A622BDC6A072}" srcOrd="2" destOrd="0" presId="urn:microsoft.com/office/officeart/2018/2/layout/IconCircleList"/>
    <dgm:cxn modelId="{BC523104-C895-8C44-9B50-A96E6DB797C0}" type="presParOf" srcId="{CD7A1AFA-671C-47E3-A91A-F43EF5850D7D}" destId="{AE549A04-3C5F-4567-9AA9-33B45DE4684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54E22F-3B29-40F7-962B-AB9F944773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D99B74-623B-4B7A-B195-1751400FBE40}">
      <dgm:prSet/>
      <dgm:spPr/>
      <dgm:t>
        <a:bodyPr/>
        <a:lstStyle/>
        <a:p>
          <a:r>
            <a:rPr lang="en-US"/>
            <a:t>Not a quick fix</a:t>
          </a:r>
        </a:p>
      </dgm:t>
    </dgm:pt>
    <dgm:pt modelId="{F622D632-5C2A-4EC5-A510-495B75203D5B}" type="parTrans" cxnId="{268A0AD9-6B2F-4A02-B38E-A42D6B66CE0B}">
      <dgm:prSet/>
      <dgm:spPr/>
      <dgm:t>
        <a:bodyPr/>
        <a:lstStyle/>
        <a:p>
          <a:endParaRPr lang="en-US"/>
        </a:p>
      </dgm:t>
    </dgm:pt>
    <dgm:pt modelId="{BAC34D1B-0AF1-4AE7-8C23-86D05A47B6F9}" type="sibTrans" cxnId="{268A0AD9-6B2F-4A02-B38E-A42D6B66CE0B}">
      <dgm:prSet/>
      <dgm:spPr/>
      <dgm:t>
        <a:bodyPr/>
        <a:lstStyle/>
        <a:p>
          <a:endParaRPr lang="en-US"/>
        </a:p>
      </dgm:t>
    </dgm:pt>
    <dgm:pt modelId="{B829D691-9B6C-41F3-A2FA-64416F079DC8}">
      <dgm:prSet/>
      <dgm:spPr/>
      <dgm:t>
        <a:bodyPr/>
        <a:lstStyle/>
        <a:p>
          <a:r>
            <a:rPr lang="en-US"/>
            <a:t>Not a technique or gimmick</a:t>
          </a:r>
        </a:p>
      </dgm:t>
    </dgm:pt>
    <dgm:pt modelId="{57FB3F0F-200B-40FF-BD1C-8CA9666EE272}" type="parTrans" cxnId="{D5F00EAF-C151-4B44-A939-62B88C6CAA43}">
      <dgm:prSet/>
      <dgm:spPr/>
      <dgm:t>
        <a:bodyPr/>
        <a:lstStyle/>
        <a:p>
          <a:endParaRPr lang="en-US"/>
        </a:p>
      </dgm:t>
    </dgm:pt>
    <dgm:pt modelId="{61931135-FC49-416F-8E41-26AB33EF019C}" type="sibTrans" cxnId="{D5F00EAF-C151-4B44-A939-62B88C6CAA43}">
      <dgm:prSet/>
      <dgm:spPr/>
      <dgm:t>
        <a:bodyPr/>
        <a:lstStyle/>
        <a:p>
          <a:endParaRPr lang="en-US"/>
        </a:p>
      </dgm:t>
    </dgm:pt>
    <dgm:pt modelId="{C1C4428B-19FE-4EB4-A89B-7A006163F75A}">
      <dgm:prSet/>
      <dgm:spPr/>
      <dgm:t>
        <a:bodyPr/>
        <a:lstStyle/>
        <a:p>
          <a:r>
            <a:rPr lang="en-US"/>
            <a:t>Not just a yearly planning retreat</a:t>
          </a:r>
        </a:p>
      </dgm:t>
    </dgm:pt>
    <dgm:pt modelId="{B1D31F92-23B5-4ED7-B7D6-AA74E737475A}" type="parTrans" cxnId="{93F08F8F-2F47-49B2-A2EE-4CFC47C4B13C}">
      <dgm:prSet/>
      <dgm:spPr/>
      <dgm:t>
        <a:bodyPr/>
        <a:lstStyle/>
        <a:p>
          <a:endParaRPr lang="en-US"/>
        </a:p>
      </dgm:t>
    </dgm:pt>
    <dgm:pt modelId="{BB62EF3C-8B3C-43B0-B054-DBF32E27C8C3}" type="sibTrans" cxnId="{93F08F8F-2F47-49B2-A2EE-4CFC47C4B13C}">
      <dgm:prSet/>
      <dgm:spPr/>
      <dgm:t>
        <a:bodyPr/>
        <a:lstStyle/>
        <a:p>
          <a:endParaRPr lang="en-US"/>
        </a:p>
      </dgm:t>
    </dgm:pt>
    <dgm:pt modelId="{D0C0A841-7635-4D36-8151-A382BBC97D34}">
      <dgm:prSet/>
      <dgm:spPr/>
      <dgm:t>
        <a:bodyPr/>
        <a:lstStyle/>
        <a:p>
          <a:r>
            <a:rPr lang="en-US"/>
            <a:t>Not paper intensive</a:t>
          </a:r>
        </a:p>
      </dgm:t>
    </dgm:pt>
    <dgm:pt modelId="{500B9E22-B932-4ED5-A427-48B18F53484A}" type="parTrans" cxnId="{EBBF923D-7589-4D4A-917C-1C09E6EF70FB}">
      <dgm:prSet/>
      <dgm:spPr/>
      <dgm:t>
        <a:bodyPr/>
        <a:lstStyle/>
        <a:p>
          <a:endParaRPr lang="en-US"/>
        </a:p>
      </dgm:t>
    </dgm:pt>
    <dgm:pt modelId="{35A4262A-8673-4631-9157-65812301F21B}" type="sibTrans" cxnId="{EBBF923D-7589-4D4A-917C-1C09E6EF70FB}">
      <dgm:prSet/>
      <dgm:spPr/>
      <dgm:t>
        <a:bodyPr/>
        <a:lstStyle/>
        <a:p>
          <a:endParaRPr lang="en-US"/>
        </a:p>
      </dgm:t>
    </dgm:pt>
    <dgm:pt modelId="{3C75F3DF-BD4D-43A9-8217-61C36FF011ED}">
      <dgm:prSet/>
      <dgm:spPr/>
      <dgm:t>
        <a:bodyPr/>
        <a:lstStyle/>
        <a:p>
          <a:r>
            <a:rPr lang="en-US"/>
            <a:t>Not a regulatory document</a:t>
          </a:r>
        </a:p>
      </dgm:t>
    </dgm:pt>
    <dgm:pt modelId="{0324A7AD-4C79-4C4D-A823-1D1BCB0B148A}" type="parTrans" cxnId="{9474A4EC-0137-4D36-B1DA-AF20AEC6E4E5}">
      <dgm:prSet/>
      <dgm:spPr/>
      <dgm:t>
        <a:bodyPr/>
        <a:lstStyle/>
        <a:p>
          <a:endParaRPr lang="en-US"/>
        </a:p>
      </dgm:t>
    </dgm:pt>
    <dgm:pt modelId="{DBE61F9B-574C-4A9F-99A7-C7AC5109B7AE}" type="sibTrans" cxnId="{9474A4EC-0137-4D36-B1DA-AF20AEC6E4E5}">
      <dgm:prSet/>
      <dgm:spPr/>
      <dgm:t>
        <a:bodyPr/>
        <a:lstStyle/>
        <a:p>
          <a:endParaRPr lang="en-US"/>
        </a:p>
      </dgm:t>
    </dgm:pt>
    <dgm:pt modelId="{C9B26A9D-67E9-40A7-B8F1-71ACAFDCE501}">
      <dgm:prSet/>
      <dgm:spPr/>
      <dgm:t>
        <a:bodyPr/>
        <a:lstStyle/>
        <a:p>
          <a:r>
            <a:rPr lang="en-US"/>
            <a:t>Not just an extension of  last year’s plan</a:t>
          </a:r>
        </a:p>
      </dgm:t>
    </dgm:pt>
    <dgm:pt modelId="{F19563B4-DCCE-4883-9F1A-7F7BA1F56877}" type="parTrans" cxnId="{10EF8236-B929-4D88-9054-BFB7589B3AF8}">
      <dgm:prSet/>
      <dgm:spPr/>
      <dgm:t>
        <a:bodyPr/>
        <a:lstStyle/>
        <a:p>
          <a:endParaRPr lang="en-US"/>
        </a:p>
      </dgm:t>
    </dgm:pt>
    <dgm:pt modelId="{AAACC72D-BD19-47F2-911B-FDC1927CD8FB}" type="sibTrans" cxnId="{10EF8236-B929-4D88-9054-BFB7589B3AF8}">
      <dgm:prSet/>
      <dgm:spPr/>
      <dgm:t>
        <a:bodyPr/>
        <a:lstStyle/>
        <a:p>
          <a:endParaRPr lang="en-US"/>
        </a:p>
      </dgm:t>
    </dgm:pt>
    <dgm:pt modelId="{EDBDFDC6-14C5-49D1-A832-9637B57E0A2D}">
      <dgm:prSet/>
      <dgm:spPr/>
      <dgm:t>
        <a:bodyPr/>
        <a:lstStyle/>
        <a:p>
          <a:r>
            <a:rPr lang="en-US"/>
            <a:t>Not just based on forecasts of  current operations</a:t>
          </a:r>
        </a:p>
      </dgm:t>
    </dgm:pt>
    <dgm:pt modelId="{B1269694-9112-4EE5-AE6E-1956B149B998}" type="parTrans" cxnId="{441A7DD7-2E2A-4C19-8EDF-A8576727DC8A}">
      <dgm:prSet/>
      <dgm:spPr/>
      <dgm:t>
        <a:bodyPr/>
        <a:lstStyle/>
        <a:p>
          <a:endParaRPr lang="en-US"/>
        </a:p>
      </dgm:t>
    </dgm:pt>
    <dgm:pt modelId="{F3418DAB-B604-4569-A33C-2D58D0730491}" type="sibTrans" cxnId="{441A7DD7-2E2A-4C19-8EDF-A8576727DC8A}">
      <dgm:prSet/>
      <dgm:spPr/>
      <dgm:t>
        <a:bodyPr/>
        <a:lstStyle/>
        <a:p>
          <a:endParaRPr lang="en-US"/>
        </a:p>
      </dgm:t>
    </dgm:pt>
    <dgm:pt modelId="{D27C3478-D58F-4210-AF1C-2EB8B0100E86}" type="pres">
      <dgm:prSet presAssocID="{EF54E22F-3B29-40F7-962B-AB9F944773D1}" presName="root" presStyleCnt="0">
        <dgm:presLayoutVars>
          <dgm:dir/>
          <dgm:resizeHandles val="exact"/>
        </dgm:presLayoutVars>
      </dgm:prSet>
      <dgm:spPr/>
    </dgm:pt>
    <dgm:pt modelId="{8FF797DB-C1A4-42C5-B7E8-3BE6CC014A51}" type="pres">
      <dgm:prSet presAssocID="{3ED99B74-623B-4B7A-B195-1751400FBE40}" presName="compNode" presStyleCnt="0"/>
      <dgm:spPr/>
    </dgm:pt>
    <dgm:pt modelId="{A5F30A5D-CEF9-4573-9F34-61E1060D0992}" type="pres">
      <dgm:prSet presAssocID="{3ED99B74-623B-4B7A-B195-1751400FBE40}" presName="bgRect" presStyleLbl="bgShp" presStyleIdx="0" presStyleCnt="7"/>
      <dgm:spPr/>
    </dgm:pt>
    <dgm:pt modelId="{1F20A751-5643-4B7E-B3E4-00C877FB4BEB}" type="pres">
      <dgm:prSet presAssocID="{3ED99B74-623B-4B7A-B195-1751400FBE4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045F5033-3812-4CA5-A614-79B433A3D53F}" type="pres">
      <dgm:prSet presAssocID="{3ED99B74-623B-4B7A-B195-1751400FBE40}" presName="spaceRect" presStyleCnt="0"/>
      <dgm:spPr/>
    </dgm:pt>
    <dgm:pt modelId="{B4E86ADE-D7EF-4696-8C93-C6DFEE7D0D6C}" type="pres">
      <dgm:prSet presAssocID="{3ED99B74-623B-4B7A-B195-1751400FBE40}" presName="parTx" presStyleLbl="revTx" presStyleIdx="0" presStyleCnt="7">
        <dgm:presLayoutVars>
          <dgm:chMax val="0"/>
          <dgm:chPref val="0"/>
        </dgm:presLayoutVars>
      </dgm:prSet>
      <dgm:spPr/>
    </dgm:pt>
    <dgm:pt modelId="{3DBD8735-7E59-442C-ACF5-8F9715992A77}" type="pres">
      <dgm:prSet presAssocID="{BAC34D1B-0AF1-4AE7-8C23-86D05A47B6F9}" presName="sibTrans" presStyleCnt="0"/>
      <dgm:spPr/>
    </dgm:pt>
    <dgm:pt modelId="{DEFC9237-F058-4606-8D02-E6AB6D5DF09B}" type="pres">
      <dgm:prSet presAssocID="{B829D691-9B6C-41F3-A2FA-64416F079DC8}" presName="compNode" presStyleCnt="0"/>
      <dgm:spPr/>
    </dgm:pt>
    <dgm:pt modelId="{FC44EDB5-D501-4879-8611-DD33E26B7B68}" type="pres">
      <dgm:prSet presAssocID="{B829D691-9B6C-41F3-A2FA-64416F079DC8}" presName="bgRect" presStyleLbl="bgShp" presStyleIdx="1" presStyleCnt="7"/>
      <dgm:spPr/>
    </dgm:pt>
    <dgm:pt modelId="{800C4CAD-FC7F-4344-8020-CCEA20B29D31}" type="pres">
      <dgm:prSet presAssocID="{B829D691-9B6C-41F3-A2FA-64416F079DC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0CBB7527-EE8F-4F61-8C12-D6A7F982B809}" type="pres">
      <dgm:prSet presAssocID="{B829D691-9B6C-41F3-A2FA-64416F079DC8}" presName="spaceRect" presStyleCnt="0"/>
      <dgm:spPr/>
    </dgm:pt>
    <dgm:pt modelId="{84950BC5-8A87-4B0B-A9E3-4B8E39CAE706}" type="pres">
      <dgm:prSet presAssocID="{B829D691-9B6C-41F3-A2FA-64416F079DC8}" presName="parTx" presStyleLbl="revTx" presStyleIdx="1" presStyleCnt="7">
        <dgm:presLayoutVars>
          <dgm:chMax val="0"/>
          <dgm:chPref val="0"/>
        </dgm:presLayoutVars>
      </dgm:prSet>
      <dgm:spPr/>
    </dgm:pt>
    <dgm:pt modelId="{CA03BC0E-D8B4-4B67-9640-12ABC45297DA}" type="pres">
      <dgm:prSet presAssocID="{61931135-FC49-416F-8E41-26AB33EF019C}" presName="sibTrans" presStyleCnt="0"/>
      <dgm:spPr/>
    </dgm:pt>
    <dgm:pt modelId="{90EEDAFA-877D-4352-90AB-33323CD427BD}" type="pres">
      <dgm:prSet presAssocID="{C1C4428B-19FE-4EB4-A89B-7A006163F75A}" presName="compNode" presStyleCnt="0"/>
      <dgm:spPr/>
    </dgm:pt>
    <dgm:pt modelId="{D9949F9A-E496-41F0-B4B7-AE6BF12F420A}" type="pres">
      <dgm:prSet presAssocID="{C1C4428B-19FE-4EB4-A89B-7A006163F75A}" presName="bgRect" presStyleLbl="bgShp" presStyleIdx="2" presStyleCnt="7"/>
      <dgm:spPr/>
    </dgm:pt>
    <dgm:pt modelId="{F6504F87-A990-4CC4-86B9-F3B8586AAA91}" type="pres">
      <dgm:prSet presAssocID="{C1C4428B-19FE-4EB4-A89B-7A006163F75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3423A9D9-16F4-4FF8-B5C4-8D519D3CC2E2}" type="pres">
      <dgm:prSet presAssocID="{C1C4428B-19FE-4EB4-A89B-7A006163F75A}" presName="spaceRect" presStyleCnt="0"/>
      <dgm:spPr/>
    </dgm:pt>
    <dgm:pt modelId="{F37B4AE4-5A0D-47DB-844B-A162E3817CF4}" type="pres">
      <dgm:prSet presAssocID="{C1C4428B-19FE-4EB4-A89B-7A006163F75A}" presName="parTx" presStyleLbl="revTx" presStyleIdx="2" presStyleCnt="7">
        <dgm:presLayoutVars>
          <dgm:chMax val="0"/>
          <dgm:chPref val="0"/>
        </dgm:presLayoutVars>
      </dgm:prSet>
      <dgm:spPr/>
    </dgm:pt>
    <dgm:pt modelId="{9D91816A-9FED-495E-BC70-3E3DCDAB024E}" type="pres">
      <dgm:prSet presAssocID="{BB62EF3C-8B3C-43B0-B054-DBF32E27C8C3}" presName="sibTrans" presStyleCnt="0"/>
      <dgm:spPr/>
    </dgm:pt>
    <dgm:pt modelId="{1A2DF534-A65C-4616-BACE-96A7CA83FFED}" type="pres">
      <dgm:prSet presAssocID="{D0C0A841-7635-4D36-8151-A382BBC97D34}" presName="compNode" presStyleCnt="0"/>
      <dgm:spPr/>
    </dgm:pt>
    <dgm:pt modelId="{ED383F5C-4DF3-4407-9973-35CD9CE3A6D1}" type="pres">
      <dgm:prSet presAssocID="{D0C0A841-7635-4D36-8151-A382BBC97D34}" presName="bgRect" presStyleLbl="bgShp" presStyleIdx="3" presStyleCnt="7"/>
      <dgm:spPr/>
    </dgm:pt>
    <dgm:pt modelId="{AC5BA48E-835A-4BA1-9BD6-5D0AE66ED4FB}" type="pres">
      <dgm:prSet presAssocID="{D0C0A841-7635-4D36-8151-A382BBC97D3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redder"/>
        </a:ext>
      </dgm:extLst>
    </dgm:pt>
    <dgm:pt modelId="{3D39EA0E-AE07-48D1-B918-8D5B27931397}" type="pres">
      <dgm:prSet presAssocID="{D0C0A841-7635-4D36-8151-A382BBC97D34}" presName="spaceRect" presStyleCnt="0"/>
      <dgm:spPr/>
    </dgm:pt>
    <dgm:pt modelId="{67523B1D-F859-4B3D-9601-50A0AC7D8B35}" type="pres">
      <dgm:prSet presAssocID="{D0C0A841-7635-4D36-8151-A382BBC97D34}" presName="parTx" presStyleLbl="revTx" presStyleIdx="3" presStyleCnt="7">
        <dgm:presLayoutVars>
          <dgm:chMax val="0"/>
          <dgm:chPref val="0"/>
        </dgm:presLayoutVars>
      </dgm:prSet>
      <dgm:spPr/>
    </dgm:pt>
    <dgm:pt modelId="{CC1AFD56-1E28-4C86-A880-1E0D4FF513CF}" type="pres">
      <dgm:prSet presAssocID="{35A4262A-8673-4631-9157-65812301F21B}" presName="sibTrans" presStyleCnt="0"/>
      <dgm:spPr/>
    </dgm:pt>
    <dgm:pt modelId="{01669479-2145-4297-AE5C-D145DB84E5F5}" type="pres">
      <dgm:prSet presAssocID="{3C75F3DF-BD4D-43A9-8217-61C36FF011ED}" presName="compNode" presStyleCnt="0"/>
      <dgm:spPr/>
    </dgm:pt>
    <dgm:pt modelId="{701B5149-0CF1-4CFA-AB36-5A561044212E}" type="pres">
      <dgm:prSet presAssocID="{3C75F3DF-BD4D-43A9-8217-61C36FF011ED}" presName="bgRect" presStyleLbl="bgShp" presStyleIdx="4" presStyleCnt="7"/>
      <dgm:spPr/>
    </dgm:pt>
    <dgm:pt modelId="{46BC24F4-C9BB-4C7F-8814-4D469B0662E1}" type="pres">
      <dgm:prSet presAssocID="{3C75F3DF-BD4D-43A9-8217-61C36FF011E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4571A766-0381-4AC8-8FC0-04C075146CC0}" type="pres">
      <dgm:prSet presAssocID="{3C75F3DF-BD4D-43A9-8217-61C36FF011ED}" presName="spaceRect" presStyleCnt="0"/>
      <dgm:spPr/>
    </dgm:pt>
    <dgm:pt modelId="{43782A6B-704A-4004-8AC6-4A274A00AFB7}" type="pres">
      <dgm:prSet presAssocID="{3C75F3DF-BD4D-43A9-8217-61C36FF011ED}" presName="parTx" presStyleLbl="revTx" presStyleIdx="4" presStyleCnt="7">
        <dgm:presLayoutVars>
          <dgm:chMax val="0"/>
          <dgm:chPref val="0"/>
        </dgm:presLayoutVars>
      </dgm:prSet>
      <dgm:spPr/>
    </dgm:pt>
    <dgm:pt modelId="{6168CF83-FE0E-4330-B8CE-CA7A62841D8C}" type="pres">
      <dgm:prSet presAssocID="{DBE61F9B-574C-4A9F-99A7-C7AC5109B7AE}" presName="sibTrans" presStyleCnt="0"/>
      <dgm:spPr/>
    </dgm:pt>
    <dgm:pt modelId="{DE7CC171-40D0-4F39-80CF-7F7E70E1F52F}" type="pres">
      <dgm:prSet presAssocID="{C9B26A9D-67E9-40A7-B8F1-71ACAFDCE501}" presName="compNode" presStyleCnt="0"/>
      <dgm:spPr/>
    </dgm:pt>
    <dgm:pt modelId="{5536B086-616A-4EC2-80FA-E66751D2E328}" type="pres">
      <dgm:prSet presAssocID="{C9B26A9D-67E9-40A7-B8F1-71ACAFDCE501}" presName="bgRect" presStyleLbl="bgShp" presStyleIdx="5" presStyleCnt="7"/>
      <dgm:spPr/>
    </dgm:pt>
    <dgm:pt modelId="{2F52C7F4-604B-4B59-A5EE-9CC5DE6850F6}" type="pres">
      <dgm:prSet presAssocID="{C9B26A9D-67E9-40A7-B8F1-71ACAFDCE50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D8352B9C-D6E6-498B-800E-0360471C57AF}" type="pres">
      <dgm:prSet presAssocID="{C9B26A9D-67E9-40A7-B8F1-71ACAFDCE501}" presName="spaceRect" presStyleCnt="0"/>
      <dgm:spPr/>
    </dgm:pt>
    <dgm:pt modelId="{766DD74E-6196-419C-8078-C511B4334202}" type="pres">
      <dgm:prSet presAssocID="{C9B26A9D-67E9-40A7-B8F1-71ACAFDCE501}" presName="parTx" presStyleLbl="revTx" presStyleIdx="5" presStyleCnt="7">
        <dgm:presLayoutVars>
          <dgm:chMax val="0"/>
          <dgm:chPref val="0"/>
        </dgm:presLayoutVars>
      </dgm:prSet>
      <dgm:spPr/>
    </dgm:pt>
    <dgm:pt modelId="{55D6A813-262F-4033-8403-B857EE8B02FF}" type="pres">
      <dgm:prSet presAssocID="{AAACC72D-BD19-47F2-911B-FDC1927CD8FB}" presName="sibTrans" presStyleCnt="0"/>
      <dgm:spPr/>
    </dgm:pt>
    <dgm:pt modelId="{F319ED8D-2828-42F6-B41E-1E212BAF727F}" type="pres">
      <dgm:prSet presAssocID="{EDBDFDC6-14C5-49D1-A832-9637B57E0A2D}" presName="compNode" presStyleCnt="0"/>
      <dgm:spPr/>
    </dgm:pt>
    <dgm:pt modelId="{141F81BA-9EE5-4008-8678-002ED084A191}" type="pres">
      <dgm:prSet presAssocID="{EDBDFDC6-14C5-49D1-A832-9637B57E0A2D}" presName="bgRect" presStyleLbl="bgShp" presStyleIdx="6" presStyleCnt="7"/>
      <dgm:spPr/>
    </dgm:pt>
    <dgm:pt modelId="{C08871AD-8590-4F4B-9F42-4E6331B66F6E}" type="pres">
      <dgm:prSet presAssocID="{EDBDFDC6-14C5-49D1-A832-9637B57E0A2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usiness Growth"/>
        </a:ext>
      </dgm:extLst>
    </dgm:pt>
    <dgm:pt modelId="{5D9A717D-AA1D-4BC6-8B6F-AF1A851EFF6A}" type="pres">
      <dgm:prSet presAssocID="{EDBDFDC6-14C5-49D1-A832-9637B57E0A2D}" presName="spaceRect" presStyleCnt="0"/>
      <dgm:spPr/>
    </dgm:pt>
    <dgm:pt modelId="{E352F71F-9968-4E7E-951C-0C493BF79A37}" type="pres">
      <dgm:prSet presAssocID="{EDBDFDC6-14C5-49D1-A832-9637B57E0A2D}" presName="parTx" presStyleLbl="revTx" presStyleIdx="6" presStyleCnt="7">
        <dgm:presLayoutVars>
          <dgm:chMax val="0"/>
          <dgm:chPref val="0"/>
        </dgm:presLayoutVars>
      </dgm:prSet>
      <dgm:spPr/>
    </dgm:pt>
  </dgm:ptLst>
  <dgm:cxnLst>
    <dgm:cxn modelId="{CAB15B15-CAB7-46EA-A062-72534C437744}" type="presOf" srcId="{C9B26A9D-67E9-40A7-B8F1-71ACAFDCE501}" destId="{766DD74E-6196-419C-8078-C511B4334202}" srcOrd="0" destOrd="0" presId="urn:microsoft.com/office/officeart/2018/2/layout/IconVerticalSolidList"/>
    <dgm:cxn modelId="{38B2A318-B006-4C66-8158-D9D2EA9ACCB8}" type="presOf" srcId="{EF54E22F-3B29-40F7-962B-AB9F944773D1}" destId="{D27C3478-D58F-4210-AF1C-2EB8B0100E86}" srcOrd="0" destOrd="0" presId="urn:microsoft.com/office/officeart/2018/2/layout/IconVerticalSolidList"/>
    <dgm:cxn modelId="{BA326621-2580-41B5-966B-944FF77ADC83}" type="presOf" srcId="{3ED99B74-623B-4B7A-B195-1751400FBE40}" destId="{B4E86ADE-D7EF-4696-8C93-C6DFEE7D0D6C}" srcOrd="0" destOrd="0" presId="urn:microsoft.com/office/officeart/2018/2/layout/IconVerticalSolidList"/>
    <dgm:cxn modelId="{10EF8236-B929-4D88-9054-BFB7589B3AF8}" srcId="{EF54E22F-3B29-40F7-962B-AB9F944773D1}" destId="{C9B26A9D-67E9-40A7-B8F1-71ACAFDCE501}" srcOrd="5" destOrd="0" parTransId="{F19563B4-DCCE-4883-9F1A-7F7BA1F56877}" sibTransId="{AAACC72D-BD19-47F2-911B-FDC1927CD8FB}"/>
    <dgm:cxn modelId="{EBBF923D-7589-4D4A-917C-1C09E6EF70FB}" srcId="{EF54E22F-3B29-40F7-962B-AB9F944773D1}" destId="{D0C0A841-7635-4D36-8151-A382BBC97D34}" srcOrd="3" destOrd="0" parTransId="{500B9E22-B932-4ED5-A427-48B18F53484A}" sibTransId="{35A4262A-8673-4631-9157-65812301F21B}"/>
    <dgm:cxn modelId="{6B44B84B-9382-4971-A0B9-C07D253D72D1}" type="presOf" srcId="{C1C4428B-19FE-4EB4-A89B-7A006163F75A}" destId="{F37B4AE4-5A0D-47DB-844B-A162E3817CF4}" srcOrd="0" destOrd="0" presId="urn:microsoft.com/office/officeart/2018/2/layout/IconVerticalSolidList"/>
    <dgm:cxn modelId="{14FE7E83-B8EA-4E12-A0EC-00E6DDFA92B5}" type="presOf" srcId="{3C75F3DF-BD4D-43A9-8217-61C36FF011ED}" destId="{43782A6B-704A-4004-8AC6-4A274A00AFB7}" srcOrd="0" destOrd="0" presId="urn:microsoft.com/office/officeart/2018/2/layout/IconVerticalSolidList"/>
    <dgm:cxn modelId="{93F08F8F-2F47-49B2-A2EE-4CFC47C4B13C}" srcId="{EF54E22F-3B29-40F7-962B-AB9F944773D1}" destId="{C1C4428B-19FE-4EB4-A89B-7A006163F75A}" srcOrd="2" destOrd="0" parTransId="{B1D31F92-23B5-4ED7-B7D6-AA74E737475A}" sibTransId="{BB62EF3C-8B3C-43B0-B054-DBF32E27C8C3}"/>
    <dgm:cxn modelId="{32833F95-0A2E-4317-BDF5-D51B9E42E345}" type="presOf" srcId="{EDBDFDC6-14C5-49D1-A832-9637B57E0A2D}" destId="{E352F71F-9968-4E7E-951C-0C493BF79A37}" srcOrd="0" destOrd="0" presId="urn:microsoft.com/office/officeart/2018/2/layout/IconVerticalSolidList"/>
    <dgm:cxn modelId="{D5F00EAF-C151-4B44-A939-62B88C6CAA43}" srcId="{EF54E22F-3B29-40F7-962B-AB9F944773D1}" destId="{B829D691-9B6C-41F3-A2FA-64416F079DC8}" srcOrd="1" destOrd="0" parTransId="{57FB3F0F-200B-40FF-BD1C-8CA9666EE272}" sibTransId="{61931135-FC49-416F-8E41-26AB33EF019C}"/>
    <dgm:cxn modelId="{2F53C7B6-14B7-4996-B5C9-F39BEAE12656}" type="presOf" srcId="{B829D691-9B6C-41F3-A2FA-64416F079DC8}" destId="{84950BC5-8A87-4B0B-A9E3-4B8E39CAE706}" srcOrd="0" destOrd="0" presId="urn:microsoft.com/office/officeart/2018/2/layout/IconVerticalSolidList"/>
    <dgm:cxn modelId="{441A7DD7-2E2A-4C19-8EDF-A8576727DC8A}" srcId="{EF54E22F-3B29-40F7-962B-AB9F944773D1}" destId="{EDBDFDC6-14C5-49D1-A832-9637B57E0A2D}" srcOrd="6" destOrd="0" parTransId="{B1269694-9112-4EE5-AE6E-1956B149B998}" sibTransId="{F3418DAB-B604-4569-A33C-2D58D0730491}"/>
    <dgm:cxn modelId="{268A0AD9-6B2F-4A02-B38E-A42D6B66CE0B}" srcId="{EF54E22F-3B29-40F7-962B-AB9F944773D1}" destId="{3ED99B74-623B-4B7A-B195-1751400FBE40}" srcOrd="0" destOrd="0" parTransId="{F622D632-5C2A-4EC5-A510-495B75203D5B}" sibTransId="{BAC34D1B-0AF1-4AE7-8C23-86D05A47B6F9}"/>
    <dgm:cxn modelId="{D9472BE2-AD74-4BA4-B829-4096595001D0}" type="presOf" srcId="{D0C0A841-7635-4D36-8151-A382BBC97D34}" destId="{67523B1D-F859-4B3D-9601-50A0AC7D8B35}" srcOrd="0" destOrd="0" presId="urn:microsoft.com/office/officeart/2018/2/layout/IconVerticalSolidList"/>
    <dgm:cxn modelId="{9474A4EC-0137-4D36-B1DA-AF20AEC6E4E5}" srcId="{EF54E22F-3B29-40F7-962B-AB9F944773D1}" destId="{3C75F3DF-BD4D-43A9-8217-61C36FF011ED}" srcOrd="4" destOrd="0" parTransId="{0324A7AD-4C79-4C4D-A823-1D1BCB0B148A}" sibTransId="{DBE61F9B-574C-4A9F-99A7-C7AC5109B7AE}"/>
    <dgm:cxn modelId="{6D6807DA-BBDC-4396-BEF1-FCFE657B94C9}" type="presParOf" srcId="{D27C3478-D58F-4210-AF1C-2EB8B0100E86}" destId="{8FF797DB-C1A4-42C5-B7E8-3BE6CC014A51}" srcOrd="0" destOrd="0" presId="urn:microsoft.com/office/officeart/2018/2/layout/IconVerticalSolidList"/>
    <dgm:cxn modelId="{682B3A59-8BF6-454C-BB63-D7D4F6A3B6C4}" type="presParOf" srcId="{8FF797DB-C1A4-42C5-B7E8-3BE6CC014A51}" destId="{A5F30A5D-CEF9-4573-9F34-61E1060D0992}" srcOrd="0" destOrd="0" presId="urn:microsoft.com/office/officeart/2018/2/layout/IconVerticalSolidList"/>
    <dgm:cxn modelId="{501E6F5B-E35A-41BB-BCC9-02F38B43F03C}" type="presParOf" srcId="{8FF797DB-C1A4-42C5-B7E8-3BE6CC014A51}" destId="{1F20A751-5643-4B7E-B3E4-00C877FB4BEB}" srcOrd="1" destOrd="0" presId="urn:microsoft.com/office/officeart/2018/2/layout/IconVerticalSolidList"/>
    <dgm:cxn modelId="{694C1303-0C7A-4F94-BCF6-4A719E823F2B}" type="presParOf" srcId="{8FF797DB-C1A4-42C5-B7E8-3BE6CC014A51}" destId="{045F5033-3812-4CA5-A614-79B433A3D53F}" srcOrd="2" destOrd="0" presId="urn:microsoft.com/office/officeart/2018/2/layout/IconVerticalSolidList"/>
    <dgm:cxn modelId="{02A1096B-AEBE-4AF0-BCD4-F6AD91DD49FE}" type="presParOf" srcId="{8FF797DB-C1A4-42C5-B7E8-3BE6CC014A51}" destId="{B4E86ADE-D7EF-4696-8C93-C6DFEE7D0D6C}" srcOrd="3" destOrd="0" presId="urn:microsoft.com/office/officeart/2018/2/layout/IconVerticalSolidList"/>
    <dgm:cxn modelId="{F340735F-CC0A-41DF-A76E-4F47D3621B10}" type="presParOf" srcId="{D27C3478-D58F-4210-AF1C-2EB8B0100E86}" destId="{3DBD8735-7E59-442C-ACF5-8F9715992A77}" srcOrd="1" destOrd="0" presId="urn:microsoft.com/office/officeart/2018/2/layout/IconVerticalSolidList"/>
    <dgm:cxn modelId="{48B39DD9-5FB0-46A7-9FEC-63B575F5629E}" type="presParOf" srcId="{D27C3478-D58F-4210-AF1C-2EB8B0100E86}" destId="{DEFC9237-F058-4606-8D02-E6AB6D5DF09B}" srcOrd="2" destOrd="0" presId="urn:microsoft.com/office/officeart/2018/2/layout/IconVerticalSolidList"/>
    <dgm:cxn modelId="{EFD008F8-B3CF-4A97-9120-F1A1FB6BFBA9}" type="presParOf" srcId="{DEFC9237-F058-4606-8D02-E6AB6D5DF09B}" destId="{FC44EDB5-D501-4879-8611-DD33E26B7B68}" srcOrd="0" destOrd="0" presId="urn:microsoft.com/office/officeart/2018/2/layout/IconVerticalSolidList"/>
    <dgm:cxn modelId="{4B97A91F-9CE1-4C34-86A6-0D424ED0940C}" type="presParOf" srcId="{DEFC9237-F058-4606-8D02-E6AB6D5DF09B}" destId="{800C4CAD-FC7F-4344-8020-CCEA20B29D31}" srcOrd="1" destOrd="0" presId="urn:microsoft.com/office/officeart/2018/2/layout/IconVerticalSolidList"/>
    <dgm:cxn modelId="{1E6D09EB-FA74-4628-8A74-ADE003146E5A}" type="presParOf" srcId="{DEFC9237-F058-4606-8D02-E6AB6D5DF09B}" destId="{0CBB7527-EE8F-4F61-8C12-D6A7F982B809}" srcOrd="2" destOrd="0" presId="urn:microsoft.com/office/officeart/2018/2/layout/IconVerticalSolidList"/>
    <dgm:cxn modelId="{A094C839-E693-47AE-915B-C4AE2214A05A}" type="presParOf" srcId="{DEFC9237-F058-4606-8D02-E6AB6D5DF09B}" destId="{84950BC5-8A87-4B0B-A9E3-4B8E39CAE706}" srcOrd="3" destOrd="0" presId="urn:microsoft.com/office/officeart/2018/2/layout/IconVerticalSolidList"/>
    <dgm:cxn modelId="{F03FFB4D-12B2-4103-A6CB-2F83E9148B50}" type="presParOf" srcId="{D27C3478-D58F-4210-AF1C-2EB8B0100E86}" destId="{CA03BC0E-D8B4-4B67-9640-12ABC45297DA}" srcOrd="3" destOrd="0" presId="urn:microsoft.com/office/officeart/2018/2/layout/IconVerticalSolidList"/>
    <dgm:cxn modelId="{10CF754E-A7B2-439E-8CF8-21D08CED4EB9}" type="presParOf" srcId="{D27C3478-D58F-4210-AF1C-2EB8B0100E86}" destId="{90EEDAFA-877D-4352-90AB-33323CD427BD}" srcOrd="4" destOrd="0" presId="urn:microsoft.com/office/officeart/2018/2/layout/IconVerticalSolidList"/>
    <dgm:cxn modelId="{EA1F4F3D-2428-4FD8-AAF5-CB4655DBAF9B}" type="presParOf" srcId="{90EEDAFA-877D-4352-90AB-33323CD427BD}" destId="{D9949F9A-E496-41F0-B4B7-AE6BF12F420A}" srcOrd="0" destOrd="0" presId="urn:microsoft.com/office/officeart/2018/2/layout/IconVerticalSolidList"/>
    <dgm:cxn modelId="{CF42CDF3-7A77-4C20-A80A-547A09B19F15}" type="presParOf" srcId="{90EEDAFA-877D-4352-90AB-33323CD427BD}" destId="{F6504F87-A990-4CC4-86B9-F3B8586AAA91}" srcOrd="1" destOrd="0" presId="urn:microsoft.com/office/officeart/2018/2/layout/IconVerticalSolidList"/>
    <dgm:cxn modelId="{6CC206CE-DF0F-46CD-8108-D0ADE196536E}" type="presParOf" srcId="{90EEDAFA-877D-4352-90AB-33323CD427BD}" destId="{3423A9D9-16F4-4FF8-B5C4-8D519D3CC2E2}" srcOrd="2" destOrd="0" presId="urn:microsoft.com/office/officeart/2018/2/layout/IconVerticalSolidList"/>
    <dgm:cxn modelId="{39EFBDAB-3DF0-49E9-9180-4642858B22D7}" type="presParOf" srcId="{90EEDAFA-877D-4352-90AB-33323CD427BD}" destId="{F37B4AE4-5A0D-47DB-844B-A162E3817CF4}" srcOrd="3" destOrd="0" presId="urn:microsoft.com/office/officeart/2018/2/layout/IconVerticalSolidList"/>
    <dgm:cxn modelId="{B462023B-8198-433C-98BE-925BF0E1EC07}" type="presParOf" srcId="{D27C3478-D58F-4210-AF1C-2EB8B0100E86}" destId="{9D91816A-9FED-495E-BC70-3E3DCDAB024E}" srcOrd="5" destOrd="0" presId="urn:microsoft.com/office/officeart/2018/2/layout/IconVerticalSolidList"/>
    <dgm:cxn modelId="{C72A05FE-AFDF-40C9-A258-2B99694C9C26}" type="presParOf" srcId="{D27C3478-D58F-4210-AF1C-2EB8B0100E86}" destId="{1A2DF534-A65C-4616-BACE-96A7CA83FFED}" srcOrd="6" destOrd="0" presId="urn:microsoft.com/office/officeart/2018/2/layout/IconVerticalSolidList"/>
    <dgm:cxn modelId="{33467980-DC4D-4974-B360-175D49F45D9E}" type="presParOf" srcId="{1A2DF534-A65C-4616-BACE-96A7CA83FFED}" destId="{ED383F5C-4DF3-4407-9973-35CD9CE3A6D1}" srcOrd="0" destOrd="0" presId="urn:microsoft.com/office/officeart/2018/2/layout/IconVerticalSolidList"/>
    <dgm:cxn modelId="{4C44584C-85B7-4939-A7E6-AE91CF7F4483}" type="presParOf" srcId="{1A2DF534-A65C-4616-BACE-96A7CA83FFED}" destId="{AC5BA48E-835A-4BA1-9BD6-5D0AE66ED4FB}" srcOrd="1" destOrd="0" presId="urn:microsoft.com/office/officeart/2018/2/layout/IconVerticalSolidList"/>
    <dgm:cxn modelId="{F1B7F867-9DBC-4C4A-AA9C-19CD1C202002}" type="presParOf" srcId="{1A2DF534-A65C-4616-BACE-96A7CA83FFED}" destId="{3D39EA0E-AE07-48D1-B918-8D5B27931397}" srcOrd="2" destOrd="0" presId="urn:microsoft.com/office/officeart/2018/2/layout/IconVerticalSolidList"/>
    <dgm:cxn modelId="{E7A76E6F-E7C3-4941-B61F-F1B2DFD76DCA}" type="presParOf" srcId="{1A2DF534-A65C-4616-BACE-96A7CA83FFED}" destId="{67523B1D-F859-4B3D-9601-50A0AC7D8B35}" srcOrd="3" destOrd="0" presId="urn:microsoft.com/office/officeart/2018/2/layout/IconVerticalSolidList"/>
    <dgm:cxn modelId="{78F13A24-2770-42A8-BE65-389A91ABD5CE}" type="presParOf" srcId="{D27C3478-D58F-4210-AF1C-2EB8B0100E86}" destId="{CC1AFD56-1E28-4C86-A880-1E0D4FF513CF}" srcOrd="7" destOrd="0" presId="urn:microsoft.com/office/officeart/2018/2/layout/IconVerticalSolidList"/>
    <dgm:cxn modelId="{0C798720-AF1B-4E7D-AA54-C327B46DFC8C}" type="presParOf" srcId="{D27C3478-D58F-4210-AF1C-2EB8B0100E86}" destId="{01669479-2145-4297-AE5C-D145DB84E5F5}" srcOrd="8" destOrd="0" presId="urn:microsoft.com/office/officeart/2018/2/layout/IconVerticalSolidList"/>
    <dgm:cxn modelId="{CE92F9E9-82E5-44DA-8038-5B205C0BCB92}" type="presParOf" srcId="{01669479-2145-4297-AE5C-D145DB84E5F5}" destId="{701B5149-0CF1-4CFA-AB36-5A561044212E}" srcOrd="0" destOrd="0" presId="urn:microsoft.com/office/officeart/2018/2/layout/IconVerticalSolidList"/>
    <dgm:cxn modelId="{66E5CC7C-8D4A-40AA-A80B-FE8EDF38B1D2}" type="presParOf" srcId="{01669479-2145-4297-AE5C-D145DB84E5F5}" destId="{46BC24F4-C9BB-4C7F-8814-4D469B0662E1}" srcOrd="1" destOrd="0" presId="urn:microsoft.com/office/officeart/2018/2/layout/IconVerticalSolidList"/>
    <dgm:cxn modelId="{F871DC07-CD62-4FF0-9CBF-855F60E0F042}" type="presParOf" srcId="{01669479-2145-4297-AE5C-D145DB84E5F5}" destId="{4571A766-0381-4AC8-8FC0-04C075146CC0}" srcOrd="2" destOrd="0" presId="urn:microsoft.com/office/officeart/2018/2/layout/IconVerticalSolidList"/>
    <dgm:cxn modelId="{F6AC6618-F22B-430D-9F1C-D97841EA1112}" type="presParOf" srcId="{01669479-2145-4297-AE5C-D145DB84E5F5}" destId="{43782A6B-704A-4004-8AC6-4A274A00AFB7}" srcOrd="3" destOrd="0" presId="urn:microsoft.com/office/officeart/2018/2/layout/IconVerticalSolidList"/>
    <dgm:cxn modelId="{61EAE1A8-5163-42BF-B1F4-A06928AC8A43}" type="presParOf" srcId="{D27C3478-D58F-4210-AF1C-2EB8B0100E86}" destId="{6168CF83-FE0E-4330-B8CE-CA7A62841D8C}" srcOrd="9" destOrd="0" presId="urn:microsoft.com/office/officeart/2018/2/layout/IconVerticalSolidList"/>
    <dgm:cxn modelId="{0882ED25-ABFF-415A-9B4F-F0D08099E6F4}" type="presParOf" srcId="{D27C3478-D58F-4210-AF1C-2EB8B0100E86}" destId="{DE7CC171-40D0-4F39-80CF-7F7E70E1F52F}" srcOrd="10" destOrd="0" presId="urn:microsoft.com/office/officeart/2018/2/layout/IconVerticalSolidList"/>
    <dgm:cxn modelId="{0F72FAA2-ABCE-455A-8825-6DE46E621A56}" type="presParOf" srcId="{DE7CC171-40D0-4F39-80CF-7F7E70E1F52F}" destId="{5536B086-616A-4EC2-80FA-E66751D2E328}" srcOrd="0" destOrd="0" presId="urn:microsoft.com/office/officeart/2018/2/layout/IconVerticalSolidList"/>
    <dgm:cxn modelId="{6333B3F3-E18C-4671-9FAA-96609BD94FE6}" type="presParOf" srcId="{DE7CC171-40D0-4F39-80CF-7F7E70E1F52F}" destId="{2F52C7F4-604B-4B59-A5EE-9CC5DE6850F6}" srcOrd="1" destOrd="0" presId="urn:microsoft.com/office/officeart/2018/2/layout/IconVerticalSolidList"/>
    <dgm:cxn modelId="{F3F4B4D4-0432-4D18-99FF-9D080BD0A775}" type="presParOf" srcId="{DE7CC171-40D0-4F39-80CF-7F7E70E1F52F}" destId="{D8352B9C-D6E6-498B-800E-0360471C57AF}" srcOrd="2" destOrd="0" presId="urn:microsoft.com/office/officeart/2018/2/layout/IconVerticalSolidList"/>
    <dgm:cxn modelId="{3C4C1B7A-527C-4D1A-B6F5-F01B75E47F3B}" type="presParOf" srcId="{DE7CC171-40D0-4F39-80CF-7F7E70E1F52F}" destId="{766DD74E-6196-419C-8078-C511B4334202}" srcOrd="3" destOrd="0" presId="urn:microsoft.com/office/officeart/2018/2/layout/IconVerticalSolidList"/>
    <dgm:cxn modelId="{F611FD4C-14FC-4438-86AA-7C92EC394280}" type="presParOf" srcId="{D27C3478-D58F-4210-AF1C-2EB8B0100E86}" destId="{55D6A813-262F-4033-8403-B857EE8B02FF}" srcOrd="11" destOrd="0" presId="urn:microsoft.com/office/officeart/2018/2/layout/IconVerticalSolidList"/>
    <dgm:cxn modelId="{FE2F1C86-8B37-4900-BAA4-356832639028}" type="presParOf" srcId="{D27C3478-D58F-4210-AF1C-2EB8B0100E86}" destId="{F319ED8D-2828-42F6-B41E-1E212BAF727F}" srcOrd="12" destOrd="0" presId="urn:microsoft.com/office/officeart/2018/2/layout/IconVerticalSolidList"/>
    <dgm:cxn modelId="{F53D92C9-ABF3-409C-B6A5-A2D71AE8BEBD}" type="presParOf" srcId="{F319ED8D-2828-42F6-B41E-1E212BAF727F}" destId="{141F81BA-9EE5-4008-8678-002ED084A191}" srcOrd="0" destOrd="0" presId="urn:microsoft.com/office/officeart/2018/2/layout/IconVerticalSolidList"/>
    <dgm:cxn modelId="{EA7BCF2B-1507-4CCC-921E-7B09519A606B}" type="presParOf" srcId="{F319ED8D-2828-42F6-B41E-1E212BAF727F}" destId="{C08871AD-8590-4F4B-9F42-4E6331B66F6E}" srcOrd="1" destOrd="0" presId="urn:microsoft.com/office/officeart/2018/2/layout/IconVerticalSolidList"/>
    <dgm:cxn modelId="{6B9CA5E9-2562-4756-A92F-DCB48F348809}" type="presParOf" srcId="{F319ED8D-2828-42F6-B41E-1E212BAF727F}" destId="{5D9A717D-AA1D-4BC6-8B6F-AF1A851EFF6A}" srcOrd="2" destOrd="0" presId="urn:microsoft.com/office/officeart/2018/2/layout/IconVerticalSolidList"/>
    <dgm:cxn modelId="{152867C3-AA75-476C-9C3A-D0EE82A511BE}" type="presParOf" srcId="{F319ED8D-2828-42F6-B41E-1E212BAF727F}" destId="{E352F71F-9968-4E7E-951C-0C493BF79A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D0EDE1-0442-4FDD-873B-33D5F9582B1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39D119DC-7B72-44F0-8C5C-8C07C83976CC}">
      <dgm:prSet/>
      <dgm:spPr/>
      <dgm:t>
        <a:bodyPr/>
        <a:lstStyle/>
        <a:p>
          <a:r>
            <a:rPr lang="en-US" dirty="0"/>
            <a:t>The strategic management processes provide the “road map” for all the activities and decisions in the organization. They create organizational momentum and keep everyone informed – one has to have a plan to start a journey.</a:t>
          </a:r>
        </a:p>
      </dgm:t>
    </dgm:pt>
    <dgm:pt modelId="{63397C93-7C92-4A51-B974-E04964D1313C}" type="parTrans" cxnId="{734BC517-6FC5-4BC8-937E-387CB4552E05}">
      <dgm:prSet/>
      <dgm:spPr/>
      <dgm:t>
        <a:bodyPr/>
        <a:lstStyle/>
        <a:p>
          <a:endParaRPr lang="en-US"/>
        </a:p>
      </dgm:t>
    </dgm:pt>
    <dgm:pt modelId="{AD9B39A1-00F2-4533-BBCE-EF5CF58AFFFF}" type="sibTrans" cxnId="{734BC517-6FC5-4BC8-937E-387CB4552E05}">
      <dgm:prSet/>
      <dgm:spPr/>
      <dgm:t>
        <a:bodyPr/>
        <a:lstStyle/>
        <a:p>
          <a:endParaRPr lang="en-US"/>
        </a:p>
      </dgm:t>
    </dgm:pt>
    <dgm:pt modelId="{BDEF7C9E-3C8D-4D3B-B2BB-96F6A2AE9A09}">
      <dgm:prSet/>
      <dgm:spPr/>
      <dgm:t>
        <a:bodyPr/>
        <a:lstStyle/>
        <a:p>
          <a:r>
            <a:rPr lang="en-US"/>
            <a:t>Even the best strategic plans may not work out; therefore, strategic managers must be ready to learn what is working and what is not working as the plan unfolds and adjust the implementation, the strategy itself, or their understanding of  the situation.</a:t>
          </a:r>
        </a:p>
      </dgm:t>
    </dgm:pt>
    <dgm:pt modelId="{D1E7E6BE-2AE9-4BC6-B578-10D4E6A3B8A7}" type="parTrans" cxnId="{ADE78A49-0E02-442F-A063-532D4669AAAB}">
      <dgm:prSet/>
      <dgm:spPr/>
      <dgm:t>
        <a:bodyPr/>
        <a:lstStyle/>
        <a:p>
          <a:endParaRPr lang="en-US"/>
        </a:p>
      </dgm:t>
    </dgm:pt>
    <dgm:pt modelId="{1C42269D-5AAA-47E7-ADD6-5D20DD780A92}" type="sibTrans" cxnId="{ADE78A49-0E02-442F-A063-532D4669AAAB}">
      <dgm:prSet/>
      <dgm:spPr/>
      <dgm:t>
        <a:bodyPr/>
        <a:lstStyle/>
        <a:p>
          <a:endParaRPr lang="en-US"/>
        </a:p>
      </dgm:t>
    </dgm:pt>
    <dgm:pt modelId="{EA6A52F4-D855-144B-9022-96A53FB8C19D}" type="pres">
      <dgm:prSet presAssocID="{31D0EDE1-0442-4FDD-873B-33D5F9582B19}" presName="hierChild1" presStyleCnt="0">
        <dgm:presLayoutVars>
          <dgm:chPref val="1"/>
          <dgm:dir/>
          <dgm:animOne val="branch"/>
          <dgm:animLvl val="lvl"/>
          <dgm:resizeHandles/>
        </dgm:presLayoutVars>
      </dgm:prSet>
      <dgm:spPr/>
    </dgm:pt>
    <dgm:pt modelId="{56CC6059-8DA5-CA45-BB9D-155C4535CAE2}" type="pres">
      <dgm:prSet presAssocID="{39D119DC-7B72-44F0-8C5C-8C07C83976CC}" presName="hierRoot1" presStyleCnt="0"/>
      <dgm:spPr/>
    </dgm:pt>
    <dgm:pt modelId="{83430039-4172-EE4B-A5F1-13DDB210AA8A}" type="pres">
      <dgm:prSet presAssocID="{39D119DC-7B72-44F0-8C5C-8C07C83976CC}" presName="composite" presStyleCnt="0"/>
      <dgm:spPr/>
    </dgm:pt>
    <dgm:pt modelId="{7EE07982-C78A-6C48-BF02-8188BF5EC916}" type="pres">
      <dgm:prSet presAssocID="{39D119DC-7B72-44F0-8C5C-8C07C83976CC}" presName="background" presStyleLbl="node0" presStyleIdx="0" presStyleCnt="2"/>
      <dgm:spPr/>
    </dgm:pt>
    <dgm:pt modelId="{86800F64-8078-6243-8442-A5B3D4553E2B}" type="pres">
      <dgm:prSet presAssocID="{39D119DC-7B72-44F0-8C5C-8C07C83976CC}" presName="text" presStyleLbl="fgAcc0" presStyleIdx="0" presStyleCnt="2">
        <dgm:presLayoutVars>
          <dgm:chPref val="3"/>
        </dgm:presLayoutVars>
      </dgm:prSet>
      <dgm:spPr/>
    </dgm:pt>
    <dgm:pt modelId="{FBF90B97-F6DC-0D46-A19B-538204389DE2}" type="pres">
      <dgm:prSet presAssocID="{39D119DC-7B72-44F0-8C5C-8C07C83976CC}" presName="hierChild2" presStyleCnt="0"/>
      <dgm:spPr/>
    </dgm:pt>
    <dgm:pt modelId="{4BE09BD0-9451-B144-B392-BE2490DE0BE3}" type="pres">
      <dgm:prSet presAssocID="{BDEF7C9E-3C8D-4D3B-B2BB-96F6A2AE9A09}" presName="hierRoot1" presStyleCnt="0"/>
      <dgm:spPr/>
    </dgm:pt>
    <dgm:pt modelId="{E07A06BF-4F51-3C46-BFF3-8898E89F1945}" type="pres">
      <dgm:prSet presAssocID="{BDEF7C9E-3C8D-4D3B-B2BB-96F6A2AE9A09}" presName="composite" presStyleCnt="0"/>
      <dgm:spPr/>
    </dgm:pt>
    <dgm:pt modelId="{1BF357BC-072D-DA4F-B819-D3B2D903C440}" type="pres">
      <dgm:prSet presAssocID="{BDEF7C9E-3C8D-4D3B-B2BB-96F6A2AE9A09}" presName="background" presStyleLbl="node0" presStyleIdx="1" presStyleCnt="2"/>
      <dgm:spPr/>
    </dgm:pt>
    <dgm:pt modelId="{DE487754-1BC3-D040-992E-011305598AF8}" type="pres">
      <dgm:prSet presAssocID="{BDEF7C9E-3C8D-4D3B-B2BB-96F6A2AE9A09}" presName="text" presStyleLbl="fgAcc0" presStyleIdx="1" presStyleCnt="2">
        <dgm:presLayoutVars>
          <dgm:chPref val="3"/>
        </dgm:presLayoutVars>
      </dgm:prSet>
      <dgm:spPr/>
    </dgm:pt>
    <dgm:pt modelId="{D6C9EF78-6D6F-5748-B4C8-0C245A7C23F3}" type="pres">
      <dgm:prSet presAssocID="{BDEF7C9E-3C8D-4D3B-B2BB-96F6A2AE9A09}" presName="hierChild2" presStyleCnt="0"/>
      <dgm:spPr/>
    </dgm:pt>
  </dgm:ptLst>
  <dgm:cxnLst>
    <dgm:cxn modelId="{734BC517-6FC5-4BC8-937E-387CB4552E05}" srcId="{31D0EDE1-0442-4FDD-873B-33D5F9582B19}" destId="{39D119DC-7B72-44F0-8C5C-8C07C83976CC}" srcOrd="0" destOrd="0" parTransId="{63397C93-7C92-4A51-B974-E04964D1313C}" sibTransId="{AD9B39A1-00F2-4533-BBCE-EF5CF58AFFFF}"/>
    <dgm:cxn modelId="{ADE78A49-0E02-442F-A063-532D4669AAAB}" srcId="{31D0EDE1-0442-4FDD-873B-33D5F9582B19}" destId="{BDEF7C9E-3C8D-4D3B-B2BB-96F6A2AE9A09}" srcOrd="1" destOrd="0" parTransId="{D1E7E6BE-2AE9-4BC6-B578-10D4E6A3B8A7}" sibTransId="{1C42269D-5AAA-47E7-ADD6-5D20DD780A92}"/>
    <dgm:cxn modelId="{CA2DE76F-63FB-0C4A-927C-49F7A70DBF72}" type="presOf" srcId="{39D119DC-7B72-44F0-8C5C-8C07C83976CC}" destId="{86800F64-8078-6243-8442-A5B3D4553E2B}" srcOrd="0" destOrd="0" presId="urn:microsoft.com/office/officeart/2005/8/layout/hierarchy1"/>
    <dgm:cxn modelId="{0C5F8DBB-451D-C84E-93E8-3FCE38260CFC}" type="presOf" srcId="{31D0EDE1-0442-4FDD-873B-33D5F9582B19}" destId="{EA6A52F4-D855-144B-9022-96A53FB8C19D}" srcOrd="0" destOrd="0" presId="urn:microsoft.com/office/officeart/2005/8/layout/hierarchy1"/>
    <dgm:cxn modelId="{C3AF01C3-D3D9-F44E-81E5-B33A235472C5}" type="presOf" srcId="{BDEF7C9E-3C8D-4D3B-B2BB-96F6A2AE9A09}" destId="{DE487754-1BC3-D040-992E-011305598AF8}" srcOrd="0" destOrd="0" presId="urn:microsoft.com/office/officeart/2005/8/layout/hierarchy1"/>
    <dgm:cxn modelId="{17987CA4-7C35-B34E-A952-F86CCF4422CE}" type="presParOf" srcId="{EA6A52F4-D855-144B-9022-96A53FB8C19D}" destId="{56CC6059-8DA5-CA45-BB9D-155C4535CAE2}" srcOrd="0" destOrd="0" presId="urn:microsoft.com/office/officeart/2005/8/layout/hierarchy1"/>
    <dgm:cxn modelId="{5B7327FA-4343-FE43-A4E6-E197AE344BE8}" type="presParOf" srcId="{56CC6059-8DA5-CA45-BB9D-155C4535CAE2}" destId="{83430039-4172-EE4B-A5F1-13DDB210AA8A}" srcOrd="0" destOrd="0" presId="urn:microsoft.com/office/officeart/2005/8/layout/hierarchy1"/>
    <dgm:cxn modelId="{83410D25-DC15-684E-9308-7260FE69DDC5}" type="presParOf" srcId="{83430039-4172-EE4B-A5F1-13DDB210AA8A}" destId="{7EE07982-C78A-6C48-BF02-8188BF5EC916}" srcOrd="0" destOrd="0" presId="urn:microsoft.com/office/officeart/2005/8/layout/hierarchy1"/>
    <dgm:cxn modelId="{CFA81B6D-E8BA-104E-A45B-952E1ADDB02D}" type="presParOf" srcId="{83430039-4172-EE4B-A5F1-13DDB210AA8A}" destId="{86800F64-8078-6243-8442-A5B3D4553E2B}" srcOrd="1" destOrd="0" presId="urn:microsoft.com/office/officeart/2005/8/layout/hierarchy1"/>
    <dgm:cxn modelId="{D227E790-4A79-4941-8296-80E848D8713F}" type="presParOf" srcId="{56CC6059-8DA5-CA45-BB9D-155C4535CAE2}" destId="{FBF90B97-F6DC-0D46-A19B-538204389DE2}" srcOrd="1" destOrd="0" presId="urn:microsoft.com/office/officeart/2005/8/layout/hierarchy1"/>
    <dgm:cxn modelId="{AEE00F37-0213-4244-958D-7FBE21E1ED63}" type="presParOf" srcId="{EA6A52F4-D855-144B-9022-96A53FB8C19D}" destId="{4BE09BD0-9451-B144-B392-BE2490DE0BE3}" srcOrd="1" destOrd="0" presId="urn:microsoft.com/office/officeart/2005/8/layout/hierarchy1"/>
    <dgm:cxn modelId="{DC4D8C80-A5CB-C145-A0AC-E55113B2A9D9}" type="presParOf" srcId="{4BE09BD0-9451-B144-B392-BE2490DE0BE3}" destId="{E07A06BF-4F51-3C46-BFF3-8898E89F1945}" srcOrd="0" destOrd="0" presId="urn:microsoft.com/office/officeart/2005/8/layout/hierarchy1"/>
    <dgm:cxn modelId="{A5BB164A-8E6F-A047-92C6-92D12C083BBE}" type="presParOf" srcId="{E07A06BF-4F51-3C46-BFF3-8898E89F1945}" destId="{1BF357BC-072D-DA4F-B819-D3B2D903C440}" srcOrd="0" destOrd="0" presId="urn:microsoft.com/office/officeart/2005/8/layout/hierarchy1"/>
    <dgm:cxn modelId="{9793A0C9-96AB-624F-A913-ACDED09E0FA6}" type="presParOf" srcId="{E07A06BF-4F51-3C46-BFF3-8898E89F1945}" destId="{DE487754-1BC3-D040-992E-011305598AF8}" srcOrd="1" destOrd="0" presId="urn:microsoft.com/office/officeart/2005/8/layout/hierarchy1"/>
    <dgm:cxn modelId="{E1AF157B-8A5B-6A47-A539-A80AE43DA143}" type="presParOf" srcId="{4BE09BD0-9451-B144-B392-BE2490DE0BE3}" destId="{D6C9EF78-6D6F-5748-B4C8-0C245A7C23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A9A6F5-CEB7-4407-9621-071B3DDFAEA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7A03BF-4874-416B-8DC1-7CCAE359CB40}">
      <dgm:prSet/>
      <dgm:spPr/>
      <dgm:t>
        <a:bodyPr/>
        <a:lstStyle/>
        <a:p>
          <a:pPr>
            <a:lnSpc>
              <a:spcPct val="100000"/>
            </a:lnSpc>
            <a:defRPr cap="all"/>
          </a:pPr>
          <a:r>
            <a:rPr lang="en-US" dirty="0"/>
            <a:t>All strategies are temporary; there is just too much social, economic, competitive, and political change for a strategy to be effective forever; therefore, in the long- term, in order to be successful the strategy has to change.</a:t>
          </a:r>
        </a:p>
      </dgm:t>
    </dgm:pt>
    <dgm:pt modelId="{7C6486B9-646C-4BFF-8F75-A4E771DCC7E9}" type="parTrans" cxnId="{47252CA0-723B-4B76-9CA5-F412FD798588}">
      <dgm:prSet/>
      <dgm:spPr/>
      <dgm:t>
        <a:bodyPr/>
        <a:lstStyle/>
        <a:p>
          <a:endParaRPr lang="en-US"/>
        </a:p>
      </dgm:t>
    </dgm:pt>
    <dgm:pt modelId="{0F8B45D3-52FE-410C-B63A-DC34787F41F2}" type="sibTrans" cxnId="{47252CA0-723B-4B76-9CA5-F412FD798588}">
      <dgm:prSet/>
      <dgm:spPr/>
      <dgm:t>
        <a:bodyPr/>
        <a:lstStyle/>
        <a:p>
          <a:endParaRPr lang="en-US"/>
        </a:p>
      </dgm:t>
    </dgm:pt>
    <dgm:pt modelId="{AE4AF474-9FC8-4600-91A6-7A6D0D80A518}">
      <dgm:prSet/>
      <dgm:spPr/>
      <dgm:t>
        <a:bodyPr/>
        <a:lstStyle/>
        <a:p>
          <a:pPr>
            <a:lnSpc>
              <a:spcPct val="100000"/>
            </a:lnSpc>
            <a:defRPr cap="all"/>
          </a:pPr>
          <a:r>
            <a:rPr lang="en-US"/>
            <a:t>In organizations, strategic management and leadership are the same thing; vision and a future orientation are essential.</a:t>
          </a:r>
        </a:p>
      </dgm:t>
    </dgm:pt>
    <dgm:pt modelId="{F708BE9D-0580-4558-8BC7-FC1C65A9A309}" type="parTrans" cxnId="{6B1964F6-9BD5-40EE-B4CB-1EE6F0273BFA}">
      <dgm:prSet/>
      <dgm:spPr/>
      <dgm:t>
        <a:bodyPr/>
        <a:lstStyle/>
        <a:p>
          <a:endParaRPr lang="en-US"/>
        </a:p>
      </dgm:t>
    </dgm:pt>
    <dgm:pt modelId="{4AC85D14-F259-413C-BB50-39C5E3ACA156}" type="sibTrans" cxnId="{6B1964F6-9BD5-40EE-B4CB-1EE6F0273BFA}">
      <dgm:prSet/>
      <dgm:spPr/>
      <dgm:t>
        <a:bodyPr/>
        <a:lstStyle/>
        <a:p>
          <a:endParaRPr lang="en-US"/>
        </a:p>
      </dgm:t>
    </dgm:pt>
    <dgm:pt modelId="{954A6953-9EAF-419C-9E61-952ED70E664A}">
      <dgm:prSet/>
      <dgm:spPr/>
      <dgm:t>
        <a:bodyPr/>
        <a:lstStyle/>
        <a:p>
          <a:pPr>
            <a:lnSpc>
              <a:spcPct val="100000"/>
            </a:lnSpc>
            <a:defRPr cap="all"/>
          </a:pPr>
          <a:r>
            <a:rPr lang="en-US"/>
            <a:t>Strategic managers should focus on keeping the organization relevant and creating momentum.</a:t>
          </a:r>
        </a:p>
      </dgm:t>
    </dgm:pt>
    <dgm:pt modelId="{F48F467C-A79C-4107-B360-30CDD11C6388}" type="parTrans" cxnId="{6EFAF685-1BE7-4B59-8DBE-7D85875A82EB}">
      <dgm:prSet/>
      <dgm:spPr/>
      <dgm:t>
        <a:bodyPr/>
        <a:lstStyle/>
        <a:p>
          <a:endParaRPr lang="en-US"/>
        </a:p>
      </dgm:t>
    </dgm:pt>
    <dgm:pt modelId="{06AAA0B5-E9ED-43A0-B792-3D6F6B59B388}" type="sibTrans" cxnId="{6EFAF685-1BE7-4B59-8DBE-7D85875A82EB}">
      <dgm:prSet/>
      <dgm:spPr/>
      <dgm:t>
        <a:bodyPr/>
        <a:lstStyle/>
        <a:p>
          <a:endParaRPr lang="en-US"/>
        </a:p>
      </dgm:t>
    </dgm:pt>
    <dgm:pt modelId="{51AB9A56-8F5C-48C1-8395-C951A2871414}" type="pres">
      <dgm:prSet presAssocID="{8FA9A6F5-CEB7-4407-9621-071B3DDFAEAE}" presName="root" presStyleCnt="0">
        <dgm:presLayoutVars>
          <dgm:dir/>
          <dgm:resizeHandles val="exact"/>
        </dgm:presLayoutVars>
      </dgm:prSet>
      <dgm:spPr/>
    </dgm:pt>
    <dgm:pt modelId="{2FDF8FF2-A192-4338-AE75-D14AF5521251}" type="pres">
      <dgm:prSet presAssocID="{987A03BF-4874-416B-8DC1-7CCAE359CB40}" presName="compNode" presStyleCnt="0"/>
      <dgm:spPr/>
    </dgm:pt>
    <dgm:pt modelId="{C1845B84-CD6D-4539-A7A7-85030C065AD8}" type="pres">
      <dgm:prSet presAssocID="{987A03BF-4874-416B-8DC1-7CCAE359CB40}" presName="iconBgRect" presStyleLbl="bgShp" presStyleIdx="0" presStyleCnt="3"/>
      <dgm:spPr>
        <a:prstGeom prst="round2DiagRect">
          <a:avLst>
            <a:gd name="adj1" fmla="val 29727"/>
            <a:gd name="adj2" fmla="val 0"/>
          </a:avLst>
        </a:prstGeom>
      </dgm:spPr>
    </dgm:pt>
    <dgm:pt modelId="{9EB5D21A-011F-4FE0-8D25-13E2D18322A8}" type="pres">
      <dgm:prSet presAssocID="{987A03BF-4874-416B-8DC1-7CCAE359CB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1C1F459C-F49E-455A-A42E-5768C83DE66C}" type="pres">
      <dgm:prSet presAssocID="{987A03BF-4874-416B-8DC1-7CCAE359CB40}" presName="spaceRect" presStyleCnt="0"/>
      <dgm:spPr/>
    </dgm:pt>
    <dgm:pt modelId="{D4BA8B50-996A-4AD1-B325-88FE2B5FE946}" type="pres">
      <dgm:prSet presAssocID="{987A03BF-4874-416B-8DC1-7CCAE359CB40}" presName="textRect" presStyleLbl="revTx" presStyleIdx="0" presStyleCnt="3" custScaleX="171950">
        <dgm:presLayoutVars>
          <dgm:chMax val="1"/>
          <dgm:chPref val="1"/>
        </dgm:presLayoutVars>
      </dgm:prSet>
      <dgm:spPr/>
    </dgm:pt>
    <dgm:pt modelId="{8357D736-635A-47AF-947E-E7FA4F72D9E3}" type="pres">
      <dgm:prSet presAssocID="{0F8B45D3-52FE-410C-B63A-DC34787F41F2}" presName="sibTrans" presStyleCnt="0"/>
      <dgm:spPr/>
    </dgm:pt>
    <dgm:pt modelId="{22425251-5CA8-44BD-B6DC-EB27C4F31949}" type="pres">
      <dgm:prSet presAssocID="{AE4AF474-9FC8-4600-91A6-7A6D0D80A518}" presName="compNode" presStyleCnt="0"/>
      <dgm:spPr/>
    </dgm:pt>
    <dgm:pt modelId="{2205ACCD-8C58-4A21-AB2E-BAF49C15CCFF}" type="pres">
      <dgm:prSet presAssocID="{AE4AF474-9FC8-4600-91A6-7A6D0D80A518}" presName="iconBgRect" presStyleLbl="bgShp" presStyleIdx="1" presStyleCnt="3"/>
      <dgm:spPr>
        <a:prstGeom prst="round2DiagRect">
          <a:avLst>
            <a:gd name="adj1" fmla="val 29727"/>
            <a:gd name="adj2" fmla="val 0"/>
          </a:avLst>
        </a:prstGeom>
      </dgm:spPr>
    </dgm:pt>
    <dgm:pt modelId="{DF1DFA15-E710-434D-BC42-A9C14A1CD6BE}" type="pres">
      <dgm:prSet presAssocID="{AE4AF474-9FC8-4600-91A6-7A6D0D80A5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67C74F17-3EB5-464F-8363-28AB9A23FEF4}" type="pres">
      <dgm:prSet presAssocID="{AE4AF474-9FC8-4600-91A6-7A6D0D80A518}" presName="spaceRect" presStyleCnt="0"/>
      <dgm:spPr/>
    </dgm:pt>
    <dgm:pt modelId="{AC2271C1-2AE5-4A7A-B49E-AF3D6C17EF15}" type="pres">
      <dgm:prSet presAssocID="{AE4AF474-9FC8-4600-91A6-7A6D0D80A518}" presName="textRect" presStyleLbl="revTx" presStyleIdx="1" presStyleCnt="3">
        <dgm:presLayoutVars>
          <dgm:chMax val="1"/>
          <dgm:chPref val="1"/>
        </dgm:presLayoutVars>
      </dgm:prSet>
      <dgm:spPr/>
    </dgm:pt>
    <dgm:pt modelId="{A8330CAA-1EFE-4986-A2A5-F0E68DC33A87}" type="pres">
      <dgm:prSet presAssocID="{4AC85D14-F259-413C-BB50-39C5E3ACA156}" presName="sibTrans" presStyleCnt="0"/>
      <dgm:spPr/>
    </dgm:pt>
    <dgm:pt modelId="{77279F2D-1CE6-4536-B6C6-846AE630D800}" type="pres">
      <dgm:prSet presAssocID="{954A6953-9EAF-419C-9E61-952ED70E664A}" presName="compNode" presStyleCnt="0"/>
      <dgm:spPr/>
    </dgm:pt>
    <dgm:pt modelId="{84E1B455-F6DD-48D1-9BC8-761FBE03ECB6}" type="pres">
      <dgm:prSet presAssocID="{954A6953-9EAF-419C-9E61-952ED70E664A}" presName="iconBgRect" presStyleLbl="bgShp" presStyleIdx="2" presStyleCnt="3"/>
      <dgm:spPr>
        <a:prstGeom prst="round2DiagRect">
          <a:avLst>
            <a:gd name="adj1" fmla="val 29727"/>
            <a:gd name="adj2" fmla="val 0"/>
          </a:avLst>
        </a:prstGeom>
      </dgm:spPr>
    </dgm:pt>
    <dgm:pt modelId="{EF9CA01B-0847-45DB-9926-D6EB28521C75}" type="pres">
      <dgm:prSet presAssocID="{954A6953-9EAF-419C-9E61-952ED70E66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AE42211A-0ED3-4FEE-AB78-C4C99BF682EE}" type="pres">
      <dgm:prSet presAssocID="{954A6953-9EAF-419C-9E61-952ED70E664A}" presName="spaceRect" presStyleCnt="0"/>
      <dgm:spPr/>
    </dgm:pt>
    <dgm:pt modelId="{58549FB2-6E15-4892-8E1F-E6DB2D696A34}" type="pres">
      <dgm:prSet presAssocID="{954A6953-9EAF-419C-9E61-952ED70E664A}" presName="textRect" presStyleLbl="revTx" presStyleIdx="2" presStyleCnt="3">
        <dgm:presLayoutVars>
          <dgm:chMax val="1"/>
          <dgm:chPref val="1"/>
        </dgm:presLayoutVars>
      </dgm:prSet>
      <dgm:spPr/>
    </dgm:pt>
  </dgm:ptLst>
  <dgm:cxnLst>
    <dgm:cxn modelId="{48494850-DC42-BF44-A8F8-45B274AF0D25}" type="presOf" srcId="{8FA9A6F5-CEB7-4407-9621-071B3DDFAEAE}" destId="{51AB9A56-8F5C-48C1-8395-C951A2871414}" srcOrd="0" destOrd="0" presId="urn:microsoft.com/office/officeart/2018/5/layout/IconLeafLabelList"/>
    <dgm:cxn modelId="{6EFAF685-1BE7-4B59-8DBE-7D85875A82EB}" srcId="{8FA9A6F5-CEB7-4407-9621-071B3DDFAEAE}" destId="{954A6953-9EAF-419C-9E61-952ED70E664A}" srcOrd="2" destOrd="0" parTransId="{F48F467C-A79C-4107-B360-30CDD11C6388}" sibTransId="{06AAA0B5-E9ED-43A0-B792-3D6F6B59B388}"/>
    <dgm:cxn modelId="{47252CA0-723B-4B76-9CA5-F412FD798588}" srcId="{8FA9A6F5-CEB7-4407-9621-071B3DDFAEAE}" destId="{987A03BF-4874-416B-8DC1-7CCAE359CB40}" srcOrd="0" destOrd="0" parTransId="{7C6486B9-646C-4BFF-8F75-A4E771DCC7E9}" sibTransId="{0F8B45D3-52FE-410C-B63A-DC34787F41F2}"/>
    <dgm:cxn modelId="{5FAFEBCD-C464-FF49-8F38-B49F708299B9}" type="presOf" srcId="{AE4AF474-9FC8-4600-91A6-7A6D0D80A518}" destId="{AC2271C1-2AE5-4A7A-B49E-AF3D6C17EF15}" srcOrd="0" destOrd="0" presId="urn:microsoft.com/office/officeart/2018/5/layout/IconLeafLabelList"/>
    <dgm:cxn modelId="{260EA9D9-B560-F14E-9D3A-2F38DF03EC89}" type="presOf" srcId="{987A03BF-4874-416B-8DC1-7CCAE359CB40}" destId="{D4BA8B50-996A-4AD1-B325-88FE2B5FE946}" srcOrd="0" destOrd="0" presId="urn:microsoft.com/office/officeart/2018/5/layout/IconLeafLabelList"/>
    <dgm:cxn modelId="{A989B8DA-0774-6B41-B9F6-E9C8C6336383}" type="presOf" srcId="{954A6953-9EAF-419C-9E61-952ED70E664A}" destId="{58549FB2-6E15-4892-8E1F-E6DB2D696A34}" srcOrd="0" destOrd="0" presId="urn:microsoft.com/office/officeart/2018/5/layout/IconLeafLabelList"/>
    <dgm:cxn modelId="{6B1964F6-9BD5-40EE-B4CB-1EE6F0273BFA}" srcId="{8FA9A6F5-CEB7-4407-9621-071B3DDFAEAE}" destId="{AE4AF474-9FC8-4600-91A6-7A6D0D80A518}" srcOrd="1" destOrd="0" parTransId="{F708BE9D-0580-4558-8BC7-FC1C65A9A309}" sibTransId="{4AC85D14-F259-413C-BB50-39C5E3ACA156}"/>
    <dgm:cxn modelId="{9B2EA4B9-B037-244C-9DCE-F09BE545CFF5}" type="presParOf" srcId="{51AB9A56-8F5C-48C1-8395-C951A2871414}" destId="{2FDF8FF2-A192-4338-AE75-D14AF5521251}" srcOrd="0" destOrd="0" presId="urn:microsoft.com/office/officeart/2018/5/layout/IconLeafLabelList"/>
    <dgm:cxn modelId="{28C46719-3347-404B-B213-F63625DD7D29}" type="presParOf" srcId="{2FDF8FF2-A192-4338-AE75-D14AF5521251}" destId="{C1845B84-CD6D-4539-A7A7-85030C065AD8}" srcOrd="0" destOrd="0" presId="urn:microsoft.com/office/officeart/2018/5/layout/IconLeafLabelList"/>
    <dgm:cxn modelId="{85F968BA-F862-3B47-B271-725400F8D621}" type="presParOf" srcId="{2FDF8FF2-A192-4338-AE75-D14AF5521251}" destId="{9EB5D21A-011F-4FE0-8D25-13E2D18322A8}" srcOrd="1" destOrd="0" presId="urn:microsoft.com/office/officeart/2018/5/layout/IconLeafLabelList"/>
    <dgm:cxn modelId="{253025BE-6EE2-FE4C-BB6F-311D6867AA41}" type="presParOf" srcId="{2FDF8FF2-A192-4338-AE75-D14AF5521251}" destId="{1C1F459C-F49E-455A-A42E-5768C83DE66C}" srcOrd="2" destOrd="0" presId="urn:microsoft.com/office/officeart/2018/5/layout/IconLeafLabelList"/>
    <dgm:cxn modelId="{FD526CD4-0065-9546-A9B1-CFD1D6371D6E}" type="presParOf" srcId="{2FDF8FF2-A192-4338-AE75-D14AF5521251}" destId="{D4BA8B50-996A-4AD1-B325-88FE2B5FE946}" srcOrd="3" destOrd="0" presId="urn:microsoft.com/office/officeart/2018/5/layout/IconLeafLabelList"/>
    <dgm:cxn modelId="{F77FB356-D5A7-0845-A850-5665D3287BDE}" type="presParOf" srcId="{51AB9A56-8F5C-48C1-8395-C951A2871414}" destId="{8357D736-635A-47AF-947E-E7FA4F72D9E3}" srcOrd="1" destOrd="0" presId="urn:microsoft.com/office/officeart/2018/5/layout/IconLeafLabelList"/>
    <dgm:cxn modelId="{0F8E8E4B-0F4F-AD46-AD1F-630F46A9DF79}" type="presParOf" srcId="{51AB9A56-8F5C-48C1-8395-C951A2871414}" destId="{22425251-5CA8-44BD-B6DC-EB27C4F31949}" srcOrd="2" destOrd="0" presId="urn:microsoft.com/office/officeart/2018/5/layout/IconLeafLabelList"/>
    <dgm:cxn modelId="{AF84AB75-0F20-8A49-B8E2-0DC82FB37A4C}" type="presParOf" srcId="{22425251-5CA8-44BD-B6DC-EB27C4F31949}" destId="{2205ACCD-8C58-4A21-AB2E-BAF49C15CCFF}" srcOrd="0" destOrd="0" presId="urn:microsoft.com/office/officeart/2018/5/layout/IconLeafLabelList"/>
    <dgm:cxn modelId="{8440EFFD-D556-FA4C-B215-588901E2C601}" type="presParOf" srcId="{22425251-5CA8-44BD-B6DC-EB27C4F31949}" destId="{DF1DFA15-E710-434D-BC42-A9C14A1CD6BE}" srcOrd="1" destOrd="0" presId="urn:microsoft.com/office/officeart/2018/5/layout/IconLeafLabelList"/>
    <dgm:cxn modelId="{26B28DC5-DA0D-024E-853C-90710BA360B1}" type="presParOf" srcId="{22425251-5CA8-44BD-B6DC-EB27C4F31949}" destId="{67C74F17-3EB5-464F-8363-28AB9A23FEF4}" srcOrd="2" destOrd="0" presId="urn:microsoft.com/office/officeart/2018/5/layout/IconLeafLabelList"/>
    <dgm:cxn modelId="{BEEEE8E3-DA0C-7547-AD3E-F41B4928A3ED}" type="presParOf" srcId="{22425251-5CA8-44BD-B6DC-EB27C4F31949}" destId="{AC2271C1-2AE5-4A7A-B49E-AF3D6C17EF15}" srcOrd="3" destOrd="0" presId="urn:microsoft.com/office/officeart/2018/5/layout/IconLeafLabelList"/>
    <dgm:cxn modelId="{D887E146-28A6-6C43-B01F-009836F8A266}" type="presParOf" srcId="{51AB9A56-8F5C-48C1-8395-C951A2871414}" destId="{A8330CAA-1EFE-4986-A2A5-F0E68DC33A87}" srcOrd="3" destOrd="0" presId="urn:microsoft.com/office/officeart/2018/5/layout/IconLeafLabelList"/>
    <dgm:cxn modelId="{92EE379B-EF83-544E-834E-361865BD7843}" type="presParOf" srcId="{51AB9A56-8F5C-48C1-8395-C951A2871414}" destId="{77279F2D-1CE6-4536-B6C6-846AE630D800}" srcOrd="4" destOrd="0" presId="urn:microsoft.com/office/officeart/2018/5/layout/IconLeafLabelList"/>
    <dgm:cxn modelId="{02AB38AA-EC7B-E14C-8046-B05B39E7BBD0}" type="presParOf" srcId="{77279F2D-1CE6-4536-B6C6-846AE630D800}" destId="{84E1B455-F6DD-48D1-9BC8-761FBE03ECB6}" srcOrd="0" destOrd="0" presId="urn:microsoft.com/office/officeart/2018/5/layout/IconLeafLabelList"/>
    <dgm:cxn modelId="{796CB184-074E-6D4D-8F7B-AD03FD4D85B7}" type="presParOf" srcId="{77279F2D-1CE6-4536-B6C6-846AE630D800}" destId="{EF9CA01B-0847-45DB-9926-D6EB28521C75}" srcOrd="1" destOrd="0" presId="urn:microsoft.com/office/officeart/2018/5/layout/IconLeafLabelList"/>
    <dgm:cxn modelId="{43C489BA-1A6F-CC4B-91C7-885923D16509}" type="presParOf" srcId="{77279F2D-1CE6-4536-B6C6-846AE630D800}" destId="{AE42211A-0ED3-4FEE-AB78-C4C99BF682EE}" srcOrd="2" destOrd="0" presId="urn:microsoft.com/office/officeart/2018/5/layout/IconLeafLabelList"/>
    <dgm:cxn modelId="{48534C49-B174-E140-9F31-071A75A00F2A}" type="presParOf" srcId="{77279F2D-1CE6-4536-B6C6-846AE630D800}" destId="{58549FB2-6E15-4892-8E1F-E6DB2D696A3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3A74B-9A41-453B-8BC6-33B7716C8E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464DEB-C137-44C9-9BFF-492E2C4E3016}">
      <dgm:prSet/>
      <dgm:spPr/>
      <dgm:t>
        <a:bodyPr/>
        <a:lstStyle/>
        <a:p>
          <a:pPr>
            <a:lnSpc>
              <a:spcPct val="100000"/>
            </a:lnSpc>
          </a:pPr>
          <a:r>
            <a:rPr lang="en-US" b="0" i="0"/>
            <a:t>Greek word </a:t>
          </a:r>
          <a:r>
            <a:rPr lang="en-US" b="1" i="1"/>
            <a:t>stratēgōs</a:t>
          </a:r>
          <a:r>
            <a:rPr lang="en-US" b="0" i="0"/>
            <a:t>, meaning </a:t>
          </a:r>
          <a:r>
            <a:rPr lang="en-US" b="1" i="0"/>
            <a:t>“ a general”  </a:t>
          </a:r>
          <a:r>
            <a:rPr lang="en-US" b="0" i="0"/>
            <a:t>which in turn comes from roots meaning </a:t>
          </a:r>
          <a:r>
            <a:rPr lang="en-US" b="1" i="0"/>
            <a:t>“ army”  </a:t>
          </a:r>
          <a:r>
            <a:rPr lang="en-US" b="0" i="0"/>
            <a:t>and </a:t>
          </a:r>
          <a:r>
            <a:rPr lang="en-US" b="1" i="0"/>
            <a:t>“ lead”</a:t>
          </a:r>
          <a:endParaRPr lang="en-US"/>
        </a:p>
      </dgm:t>
    </dgm:pt>
    <dgm:pt modelId="{22A192C5-B361-4AB0-9B79-A6CC0CE2211F}" type="parTrans" cxnId="{6075B520-8960-4D07-AAE8-B2638DFA98EC}">
      <dgm:prSet/>
      <dgm:spPr/>
      <dgm:t>
        <a:bodyPr/>
        <a:lstStyle/>
        <a:p>
          <a:endParaRPr lang="en-US"/>
        </a:p>
      </dgm:t>
    </dgm:pt>
    <dgm:pt modelId="{6B290FF6-3052-4950-9E61-9B5A70627ED2}" type="sibTrans" cxnId="{6075B520-8960-4D07-AAE8-B2638DFA98EC}">
      <dgm:prSet/>
      <dgm:spPr/>
      <dgm:t>
        <a:bodyPr/>
        <a:lstStyle/>
        <a:p>
          <a:endParaRPr lang="en-US"/>
        </a:p>
      </dgm:t>
    </dgm:pt>
    <dgm:pt modelId="{17E0FA82-D1FD-4FE0-AC44-AC8236E3A476}">
      <dgm:prSet/>
      <dgm:spPr/>
      <dgm:t>
        <a:bodyPr/>
        <a:lstStyle/>
        <a:p>
          <a:pPr>
            <a:lnSpc>
              <a:spcPct val="100000"/>
            </a:lnSpc>
          </a:pPr>
          <a:r>
            <a:rPr lang="en-US" b="0" i="0" dirty="0"/>
            <a:t>Greek verb </a:t>
          </a:r>
          <a:r>
            <a:rPr lang="en-US" b="1" i="1" dirty="0" err="1"/>
            <a:t>stratēgēō</a:t>
          </a:r>
          <a:r>
            <a:rPr lang="en-US" b="1" i="1" dirty="0"/>
            <a:t> </a:t>
          </a:r>
          <a:r>
            <a:rPr lang="en-US" b="0" i="0" dirty="0"/>
            <a:t>means “to plan the destruction of one’s enemies through effective use of  resources”</a:t>
          </a:r>
          <a:endParaRPr lang="en-US" dirty="0"/>
        </a:p>
      </dgm:t>
    </dgm:pt>
    <dgm:pt modelId="{4DA60CC2-4B3A-4614-9355-C3B5765CE30A}" type="parTrans" cxnId="{5DB2757D-2FB9-4694-939B-3A2C7C1CA51E}">
      <dgm:prSet/>
      <dgm:spPr/>
      <dgm:t>
        <a:bodyPr/>
        <a:lstStyle/>
        <a:p>
          <a:endParaRPr lang="en-US"/>
        </a:p>
      </dgm:t>
    </dgm:pt>
    <dgm:pt modelId="{166B27A9-3653-4394-BE4A-66E69E7E1EBE}" type="sibTrans" cxnId="{5DB2757D-2FB9-4694-939B-3A2C7C1CA51E}">
      <dgm:prSet/>
      <dgm:spPr/>
      <dgm:t>
        <a:bodyPr/>
        <a:lstStyle/>
        <a:p>
          <a:endParaRPr lang="en-US"/>
        </a:p>
      </dgm:t>
    </dgm:pt>
    <dgm:pt modelId="{78D11F43-23B0-418F-BB23-8FD94EE64CEE}">
      <dgm:prSet/>
      <dgm:spPr/>
      <dgm:t>
        <a:bodyPr/>
        <a:lstStyle/>
        <a:p>
          <a:pPr>
            <a:lnSpc>
              <a:spcPct val="100000"/>
            </a:lnSpc>
          </a:pPr>
          <a:r>
            <a:rPr lang="en-US" b="0" i="0" dirty="0"/>
            <a:t>Many terms we associate today with “strategy” (e.g., objectives, mission, strengths, weaknesses) were developed by the military</a:t>
          </a:r>
          <a:endParaRPr lang="en-US" dirty="0"/>
        </a:p>
      </dgm:t>
    </dgm:pt>
    <dgm:pt modelId="{30DC5FFB-32C6-41FC-BC3C-457D6698FA08}" type="parTrans" cxnId="{B2515E6E-85E6-49A2-B946-1B278C29DD0A}">
      <dgm:prSet/>
      <dgm:spPr/>
      <dgm:t>
        <a:bodyPr/>
        <a:lstStyle/>
        <a:p>
          <a:endParaRPr lang="en-US"/>
        </a:p>
      </dgm:t>
    </dgm:pt>
    <dgm:pt modelId="{32C02428-4BFA-4ABD-A054-88D0FC1EF4B4}" type="sibTrans" cxnId="{B2515E6E-85E6-49A2-B946-1B278C29DD0A}">
      <dgm:prSet/>
      <dgm:spPr/>
      <dgm:t>
        <a:bodyPr/>
        <a:lstStyle/>
        <a:p>
          <a:endParaRPr lang="en-US"/>
        </a:p>
      </dgm:t>
    </dgm:pt>
    <dgm:pt modelId="{8D965087-2620-483E-9197-711336BC3770}" type="pres">
      <dgm:prSet presAssocID="{F093A74B-9A41-453B-8BC6-33B7716C8EC1}" presName="root" presStyleCnt="0">
        <dgm:presLayoutVars>
          <dgm:dir/>
          <dgm:resizeHandles val="exact"/>
        </dgm:presLayoutVars>
      </dgm:prSet>
      <dgm:spPr/>
    </dgm:pt>
    <dgm:pt modelId="{7446F825-9E49-45A0-8D13-384914BD908E}" type="pres">
      <dgm:prSet presAssocID="{0C464DEB-C137-44C9-9BFF-492E2C4E3016}" presName="compNode" presStyleCnt="0"/>
      <dgm:spPr/>
    </dgm:pt>
    <dgm:pt modelId="{9AA838CB-020A-47E6-9DBB-FF51047B44F1}" type="pres">
      <dgm:prSet presAssocID="{0C464DEB-C137-44C9-9BFF-492E2C4E3016}" presName="bgRect" presStyleLbl="bgShp" presStyleIdx="0" presStyleCnt="3"/>
      <dgm:spPr/>
    </dgm:pt>
    <dgm:pt modelId="{53B677F5-6C7F-4FAB-860B-D14052420567}" type="pres">
      <dgm:prSet presAssocID="{0C464DEB-C137-44C9-9BFF-492E2C4E30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F1F4BA6-8DD5-4976-B667-9EFECAE8B2C6}" type="pres">
      <dgm:prSet presAssocID="{0C464DEB-C137-44C9-9BFF-492E2C4E3016}" presName="spaceRect" presStyleCnt="0"/>
      <dgm:spPr/>
    </dgm:pt>
    <dgm:pt modelId="{2C7A427D-F224-4A72-AC94-7A5653D63142}" type="pres">
      <dgm:prSet presAssocID="{0C464DEB-C137-44C9-9BFF-492E2C4E3016}" presName="parTx" presStyleLbl="revTx" presStyleIdx="0" presStyleCnt="3">
        <dgm:presLayoutVars>
          <dgm:chMax val="0"/>
          <dgm:chPref val="0"/>
        </dgm:presLayoutVars>
      </dgm:prSet>
      <dgm:spPr/>
    </dgm:pt>
    <dgm:pt modelId="{51FBB30D-1502-4437-819B-B7592B3BB18F}" type="pres">
      <dgm:prSet presAssocID="{6B290FF6-3052-4950-9E61-9B5A70627ED2}" presName="sibTrans" presStyleCnt="0"/>
      <dgm:spPr/>
    </dgm:pt>
    <dgm:pt modelId="{4912543A-AA61-44C9-A24D-D9C0DE9B8151}" type="pres">
      <dgm:prSet presAssocID="{17E0FA82-D1FD-4FE0-AC44-AC8236E3A476}" presName="compNode" presStyleCnt="0"/>
      <dgm:spPr/>
    </dgm:pt>
    <dgm:pt modelId="{5B3DFD4E-CCE7-4A1E-99B2-4375E602C72C}" type="pres">
      <dgm:prSet presAssocID="{17E0FA82-D1FD-4FE0-AC44-AC8236E3A476}" presName="bgRect" presStyleLbl="bgShp" presStyleIdx="1" presStyleCnt="3"/>
      <dgm:spPr/>
    </dgm:pt>
    <dgm:pt modelId="{3050B3C2-B549-42E1-80F5-591A7267E9FD}" type="pres">
      <dgm:prSet presAssocID="{17E0FA82-D1FD-4FE0-AC44-AC8236E3A4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oks"/>
        </a:ext>
      </dgm:extLst>
    </dgm:pt>
    <dgm:pt modelId="{B5FAD8CC-FBCB-41C7-8B6C-3313F9018768}" type="pres">
      <dgm:prSet presAssocID="{17E0FA82-D1FD-4FE0-AC44-AC8236E3A476}" presName="spaceRect" presStyleCnt="0"/>
      <dgm:spPr/>
    </dgm:pt>
    <dgm:pt modelId="{725139EB-4A45-47EE-9688-DB5503138A56}" type="pres">
      <dgm:prSet presAssocID="{17E0FA82-D1FD-4FE0-AC44-AC8236E3A476}" presName="parTx" presStyleLbl="revTx" presStyleIdx="1" presStyleCnt="3">
        <dgm:presLayoutVars>
          <dgm:chMax val="0"/>
          <dgm:chPref val="0"/>
        </dgm:presLayoutVars>
      </dgm:prSet>
      <dgm:spPr/>
    </dgm:pt>
    <dgm:pt modelId="{C1595CFA-D8CB-434A-8267-B65DF5541878}" type="pres">
      <dgm:prSet presAssocID="{166B27A9-3653-4394-BE4A-66E69E7E1EBE}" presName="sibTrans" presStyleCnt="0"/>
      <dgm:spPr/>
    </dgm:pt>
    <dgm:pt modelId="{39482193-CC6B-45D1-90B3-B1E7D784587C}" type="pres">
      <dgm:prSet presAssocID="{78D11F43-23B0-418F-BB23-8FD94EE64CEE}" presName="compNode" presStyleCnt="0"/>
      <dgm:spPr/>
    </dgm:pt>
    <dgm:pt modelId="{C5F1E54D-CFCA-4A3E-8C3B-55AB5F5D9019}" type="pres">
      <dgm:prSet presAssocID="{78D11F43-23B0-418F-BB23-8FD94EE64CEE}" presName="bgRect" presStyleLbl="bgShp" presStyleIdx="2" presStyleCnt="3"/>
      <dgm:spPr/>
    </dgm:pt>
    <dgm:pt modelId="{7CE7C01B-E888-4633-82F3-0E07A4B8CE2A}" type="pres">
      <dgm:prSet presAssocID="{78D11F43-23B0-418F-BB23-8FD94EE64C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15603B7-CC6B-4CAD-825C-E49E9C5A04D6}" type="pres">
      <dgm:prSet presAssocID="{78D11F43-23B0-418F-BB23-8FD94EE64CEE}" presName="spaceRect" presStyleCnt="0"/>
      <dgm:spPr/>
    </dgm:pt>
    <dgm:pt modelId="{4B7B5F42-B260-4A6C-9980-38677EE45AE2}" type="pres">
      <dgm:prSet presAssocID="{78D11F43-23B0-418F-BB23-8FD94EE64CEE}" presName="parTx" presStyleLbl="revTx" presStyleIdx="2" presStyleCnt="3">
        <dgm:presLayoutVars>
          <dgm:chMax val="0"/>
          <dgm:chPref val="0"/>
        </dgm:presLayoutVars>
      </dgm:prSet>
      <dgm:spPr/>
    </dgm:pt>
  </dgm:ptLst>
  <dgm:cxnLst>
    <dgm:cxn modelId="{6075B520-8960-4D07-AAE8-B2638DFA98EC}" srcId="{F093A74B-9A41-453B-8BC6-33B7716C8EC1}" destId="{0C464DEB-C137-44C9-9BFF-492E2C4E3016}" srcOrd="0" destOrd="0" parTransId="{22A192C5-B361-4AB0-9B79-A6CC0CE2211F}" sibTransId="{6B290FF6-3052-4950-9E61-9B5A70627ED2}"/>
    <dgm:cxn modelId="{1A09D322-01B6-40FB-888A-E2713A041DFD}" type="presOf" srcId="{78D11F43-23B0-418F-BB23-8FD94EE64CEE}" destId="{4B7B5F42-B260-4A6C-9980-38677EE45AE2}" srcOrd="0" destOrd="0" presId="urn:microsoft.com/office/officeart/2018/2/layout/IconVerticalSolidList"/>
    <dgm:cxn modelId="{B2515E6E-85E6-49A2-B946-1B278C29DD0A}" srcId="{F093A74B-9A41-453B-8BC6-33B7716C8EC1}" destId="{78D11F43-23B0-418F-BB23-8FD94EE64CEE}" srcOrd="2" destOrd="0" parTransId="{30DC5FFB-32C6-41FC-BC3C-457D6698FA08}" sibTransId="{32C02428-4BFA-4ABD-A054-88D0FC1EF4B4}"/>
    <dgm:cxn modelId="{5DB2757D-2FB9-4694-939B-3A2C7C1CA51E}" srcId="{F093A74B-9A41-453B-8BC6-33B7716C8EC1}" destId="{17E0FA82-D1FD-4FE0-AC44-AC8236E3A476}" srcOrd="1" destOrd="0" parTransId="{4DA60CC2-4B3A-4614-9355-C3B5765CE30A}" sibTransId="{166B27A9-3653-4394-BE4A-66E69E7E1EBE}"/>
    <dgm:cxn modelId="{2FD20A97-E811-4DCF-BF2A-D70FEDAB7C05}" type="presOf" srcId="{F093A74B-9A41-453B-8BC6-33B7716C8EC1}" destId="{8D965087-2620-483E-9197-711336BC3770}" srcOrd="0" destOrd="0" presId="urn:microsoft.com/office/officeart/2018/2/layout/IconVerticalSolidList"/>
    <dgm:cxn modelId="{7B2107C8-3771-44B0-BA72-D4E3965F0543}" type="presOf" srcId="{0C464DEB-C137-44C9-9BFF-492E2C4E3016}" destId="{2C7A427D-F224-4A72-AC94-7A5653D63142}" srcOrd="0" destOrd="0" presId="urn:microsoft.com/office/officeart/2018/2/layout/IconVerticalSolidList"/>
    <dgm:cxn modelId="{E48598DB-42BF-4818-8A3D-F1DDA40411A2}" type="presOf" srcId="{17E0FA82-D1FD-4FE0-AC44-AC8236E3A476}" destId="{725139EB-4A45-47EE-9688-DB5503138A56}" srcOrd="0" destOrd="0" presId="urn:microsoft.com/office/officeart/2018/2/layout/IconVerticalSolidList"/>
    <dgm:cxn modelId="{89FFCE67-C9AB-4690-9773-84963C1639D5}" type="presParOf" srcId="{8D965087-2620-483E-9197-711336BC3770}" destId="{7446F825-9E49-45A0-8D13-384914BD908E}" srcOrd="0" destOrd="0" presId="urn:microsoft.com/office/officeart/2018/2/layout/IconVerticalSolidList"/>
    <dgm:cxn modelId="{6D2E3527-A47A-4EBB-A9D8-879DB14F473B}" type="presParOf" srcId="{7446F825-9E49-45A0-8D13-384914BD908E}" destId="{9AA838CB-020A-47E6-9DBB-FF51047B44F1}" srcOrd="0" destOrd="0" presId="urn:microsoft.com/office/officeart/2018/2/layout/IconVerticalSolidList"/>
    <dgm:cxn modelId="{86609F2A-391E-4ADB-A866-72800D1801F7}" type="presParOf" srcId="{7446F825-9E49-45A0-8D13-384914BD908E}" destId="{53B677F5-6C7F-4FAB-860B-D14052420567}" srcOrd="1" destOrd="0" presId="urn:microsoft.com/office/officeart/2018/2/layout/IconVerticalSolidList"/>
    <dgm:cxn modelId="{792CFCCE-A336-43CF-9C96-441413455877}" type="presParOf" srcId="{7446F825-9E49-45A0-8D13-384914BD908E}" destId="{EF1F4BA6-8DD5-4976-B667-9EFECAE8B2C6}" srcOrd="2" destOrd="0" presId="urn:microsoft.com/office/officeart/2018/2/layout/IconVerticalSolidList"/>
    <dgm:cxn modelId="{9C233578-3EAA-4C07-B7ED-58DD914A4862}" type="presParOf" srcId="{7446F825-9E49-45A0-8D13-384914BD908E}" destId="{2C7A427D-F224-4A72-AC94-7A5653D63142}" srcOrd="3" destOrd="0" presId="urn:microsoft.com/office/officeart/2018/2/layout/IconVerticalSolidList"/>
    <dgm:cxn modelId="{394C3EF5-2483-4204-A8B6-69945B919C88}" type="presParOf" srcId="{8D965087-2620-483E-9197-711336BC3770}" destId="{51FBB30D-1502-4437-819B-B7592B3BB18F}" srcOrd="1" destOrd="0" presId="urn:microsoft.com/office/officeart/2018/2/layout/IconVerticalSolidList"/>
    <dgm:cxn modelId="{3B2C787B-766A-41E8-8D0C-1B9A77CBD9B8}" type="presParOf" srcId="{8D965087-2620-483E-9197-711336BC3770}" destId="{4912543A-AA61-44C9-A24D-D9C0DE9B8151}" srcOrd="2" destOrd="0" presId="urn:microsoft.com/office/officeart/2018/2/layout/IconVerticalSolidList"/>
    <dgm:cxn modelId="{7C8352D4-FF75-4934-B78E-5588AA3B0AA5}" type="presParOf" srcId="{4912543A-AA61-44C9-A24D-D9C0DE9B8151}" destId="{5B3DFD4E-CCE7-4A1E-99B2-4375E602C72C}" srcOrd="0" destOrd="0" presId="urn:microsoft.com/office/officeart/2018/2/layout/IconVerticalSolidList"/>
    <dgm:cxn modelId="{47686C47-CE52-4659-9ABF-8EFFD7AE9411}" type="presParOf" srcId="{4912543A-AA61-44C9-A24D-D9C0DE9B8151}" destId="{3050B3C2-B549-42E1-80F5-591A7267E9FD}" srcOrd="1" destOrd="0" presId="urn:microsoft.com/office/officeart/2018/2/layout/IconVerticalSolidList"/>
    <dgm:cxn modelId="{55EE8E61-BB5C-42B7-AAE5-0D5E2BDE4B30}" type="presParOf" srcId="{4912543A-AA61-44C9-A24D-D9C0DE9B8151}" destId="{B5FAD8CC-FBCB-41C7-8B6C-3313F9018768}" srcOrd="2" destOrd="0" presId="urn:microsoft.com/office/officeart/2018/2/layout/IconVerticalSolidList"/>
    <dgm:cxn modelId="{6352A0E7-1F69-455C-AB38-FA56B72CF40E}" type="presParOf" srcId="{4912543A-AA61-44C9-A24D-D9C0DE9B8151}" destId="{725139EB-4A45-47EE-9688-DB5503138A56}" srcOrd="3" destOrd="0" presId="urn:microsoft.com/office/officeart/2018/2/layout/IconVerticalSolidList"/>
    <dgm:cxn modelId="{14379A8C-7FE6-4407-B5A0-B533C4AAADD5}" type="presParOf" srcId="{8D965087-2620-483E-9197-711336BC3770}" destId="{C1595CFA-D8CB-434A-8267-B65DF5541878}" srcOrd="3" destOrd="0" presId="urn:microsoft.com/office/officeart/2018/2/layout/IconVerticalSolidList"/>
    <dgm:cxn modelId="{4C26DB76-2214-4272-B905-8243522AA28B}" type="presParOf" srcId="{8D965087-2620-483E-9197-711336BC3770}" destId="{39482193-CC6B-45D1-90B3-B1E7D784587C}" srcOrd="4" destOrd="0" presId="urn:microsoft.com/office/officeart/2018/2/layout/IconVerticalSolidList"/>
    <dgm:cxn modelId="{1D2AD702-D872-4756-BEA2-26926B8FBE3F}" type="presParOf" srcId="{39482193-CC6B-45D1-90B3-B1E7D784587C}" destId="{C5F1E54D-CFCA-4A3E-8C3B-55AB5F5D9019}" srcOrd="0" destOrd="0" presId="urn:microsoft.com/office/officeart/2018/2/layout/IconVerticalSolidList"/>
    <dgm:cxn modelId="{155ECFA8-0D73-4EAB-A790-A5468EB6ABA8}" type="presParOf" srcId="{39482193-CC6B-45D1-90B3-B1E7D784587C}" destId="{7CE7C01B-E888-4633-82F3-0E07A4B8CE2A}" srcOrd="1" destOrd="0" presId="urn:microsoft.com/office/officeart/2018/2/layout/IconVerticalSolidList"/>
    <dgm:cxn modelId="{2A741959-1A03-4989-819E-FC265320C480}" type="presParOf" srcId="{39482193-CC6B-45D1-90B3-B1E7D784587C}" destId="{D15603B7-CC6B-4CAD-825C-E49E9C5A04D6}" srcOrd="2" destOrd="0" presId="urn:microsoft.com/office/officeart/2018/2/layout/IconVerticalSolidList"/>
    <dgm:cxn modelId="{FDA435BA-F1AD-4197-B0B9-11A066533610}" type="presParOf" srcId="{39482193-CC6B-45D1-90B3-B1E7D784587C}" destId="{4B7B5F42-B260-4A6C-9980-38677EE45A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C6977-9429-412A-8A9B-2DCEF81C62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4177DD-A704-4E49-A3E1-3B979C1CC115}">
      <dgm:prSet/>
      <dgm:spPr/>
      <dgm:t>
        <a:bodyPr/>
        <a:lstStyle/>
        <a:p>
          <a:r>
            <a:rPr lang="en-US" b="0" i="0"/>
            <a:t>Long- Range Planning</a:t>
          </a:r>
          <a:endParaRPr lang="en-US"/>
        </a:p>
      </dgm:t>
    </dgm:pt>
    <dgm:pt modelId="{DB621EE3-1703-4B6F-AFD2-66B31CC0AD52}" type="parTrans" cxnId="{EEB7AE25-A32B-4EBD-B7DB-0E612747772F}">
      <dgm:prSet/>
      <dgm:spPr/>
      <dgm:t>
        <a:bodyPr/>
        <a:lstStyle/>
        <a:p>
          <a:endParaRPr lang="en-US"/>
        </a:p>
      </dgm:t>
    </dgm:pt>
    <dgm:pt modelId="{64AFA647-4BCD-486B-A18F-55BCD8043525}" type="sibTrans" cxnId="{EEB7AE25-A32B-4EBD-B7DB-0E612747772F}">
      <dgm:prSet/>
      <dgm:spPr/>
      <dgm:t>
        <a:bodyPr/>
        <a:lstStyle/>
        <a:p>
          <a:endParaRPr lang="en-US"/>
        </a:p>
      </dgm:t>
    </dgm:pt>
    <dgm:pt modelId="{6E323DCB-1BD7-4417-83B5-CC2BC9D82AD0}">
      <dgm:prSet/>
      <dgm:spPr/>
      <dgm:t>
        <a:bodyPr/>
        <a:lstStyle/>
        <a:p>
          <a:r>
            <a:rPr lang="en-US" b="0" i="0"/>
            <a:t>Strategic Planning</a:t>
          </a:r>
          <a:endParaRPr lang="en-US"/>
        </a:p>
      </dgm:t>
    </dgm:pt>
    <dgm:pt modelId="{F8B338C1-B01F-4D7D-8D78-DA76D849F9BA}" type="parTrans" cxnId="{503D5B2F-8751-424B-B2E3-8E79CA6512BC}">
      <dgm:prSet/>
      <dgm:spPr/>
      <dgm:t>
        <a:bodyPr/>
        <a:lstStyle/>
        <a:p>
          <a:endParaRPr lang="en-US"/>
        </a:p>
      </dgm:t>
    </dgm:pt>
    <dgm:pt modelId="{2327C27A-3B9F-4B87-9A7A-FA85506931CA}" type="sibTrans" cxnId="{503D5B2F-8751-424B-B2E3-8E79CA6512BC}">
      <dgm:prSet/>
      <dgm:spPr/>
      <dgm:t>
        <a:bodyPr/>
        <a:lstStyle/>
        <a:p>
          <a:endParaRPr lang="en-US"/>
        </a:p>
      </dgm:t>
    </dgm:pt>
    <dgm:pt modelId="{BE493054-9356-4BD7-9119-CAC487C84334}">
      <dgm:prSet/>
      <dgm:spPr/>
      <dgm:t>
        <a:bodyPr/>
        <a:lstStyle/>
        <a:p>
          <a:r>
            <a:rPr lang="en-US" b="0" i="0"/>
            <a:t>Strategic Management</a:t>
          </a:r>
          <a:endParaRPr lang="en-US"/>
        </a:p>
      </dgm:t>
    </dgm:pt>
    <dgm:pt modelId="{4243CC05-192A-4C58-89B1-68343BE7BE99}" type="parTrans" cxnId="{ACD5AEE1-6F19-410B-864B-C6016089961C}">
      <dgm:prSet/>
      <dgm:spPr/>
      <dgm:t>
        <a:bodyPr/>
        <a:lstStyle/>
        <a:p>
          <a:endParaRPr lang="en-US"/>
        </a:p>
      </dgm:t>
    </dgm:pt>
    <dgm:pt modelId="{955C5445-AB2F-4797-8B95-EEA89E50B59F}" type="sibTrans" cxnId="{ACD5AEE1-6F19-410B-864B-C6016089961C}">
      <dgm:prSet/>
      <dgm:spPr/>
      <dgm:t>
        <a:bodyPr/>
        <a:lstStyle/>
        <a:p>
          <a:endParaRPr lang="en-US"/>
        </a:p>
      </dgm:t>
    </dgm:pt>
    <dgm:pt modelId="{4889D482-59B1-4B28-9096-C528A79BD89E}">
      <dgm:prSet/>
      <dgm:spPr/>
      <dgm:t>
        <a:bodyPr/>
        <a:lstStyle/>
        <a:p>
          <a:r>
            <a:rPr lang="en-US" b="0" i="0"/>
            <a:t>Strategic Management in the Health</a:t>
          </a:r>
          <a:endParaRPr lang="en-US"/>
        </a:p>
      </dgm:t>
    </dgm:pt>
    <dgm:pt modelId="{D202E663-255F-4265-B9E4-CA23CF09DC00}" type="parTrans" cxnId="{6C2F8BBE-B9E4-4DDB-9B74-2575AEC56388}">
      <dgm:prSet/>
      <dgm:spPr/>
      <dgm:t>
        <a:bodyPr/>
        <a:lstStyle/>
        <a:p>
          <a:endParaRPr lang="en-US"/>
        </a:p>
      </dgm:t>
    </dgm:pt>
    <dgm:pt modelId="{7427696F-4D9A-4F4E-81D0-875627EF4188}" type="sibTrans" cxnId="{6C2F8BBE-B9E4-4DDB-9B74-2575AEC56388}">
      <dgm:prSet/>
      <dgm:spPr/>
      <dgm:t>
        <a:bodyPr/>
        <a:lstStyle/>
        <a:p>
          <a:endParaRPr lang="en-US"/>
        </a:p>
      </dgm:t>
    </dgm:pt>
    <dgm:pt modelId="{CC283215-1FE9-4B27-A566-05257D0648EF}">
      <dgm:prSet/>
      <dgm:spPr/>
      <dgm:t>
        <a:bodyPr/>
        <a:lstStyle/>
        <a:p>
          <a:r>
            <a:rPr lang="en-US" b="0" i="0"/>
            <a:t>Care Industry</a:t>
          </a:r>
          <a:endParaRPr lang="en-US"/>
        </a:p>
      </dgm:t>
    </dgm:pt>
    <dgm:pt modelId="{7FA2AA0C-A82F-40F1-89E4-C4C502B6D730}" type="parTrans" cxnId="{749B8401-1437-4FA3-BF9F-EC9E3B102A6E}">
      <dgm:prSet/>
      <dgm:spPr/>
      <dgm:t>
        <a:bodyPr/>
        <a:lstStyle/>
        <a:p>
          <a:endParaRPr lang="en-US"/>
        </a:p>
      </dgm:t>
    </dgm:pt>
    <dgm:pt modelId="{1FBED9E1-0394-480B-926D-EB31294E63C2}" type="sibTrans" cxnId="{749B8401-1437-4FA3-BF9F-EC9E3B102A6E}">
      <dgm:prSet/>
      <dgm:spPr/>
      <dgm:t>
        <a:bodyPr/>
        <a:lstStyle/>
        <a:p>
          <a:endParaRPr lang="en-US"/>
        </a:p>
      </dgm:t>
    </dgm:pt>
    <dgm:pt modelId="{C719755D-3270-4E6E-B4C8-4749CB863541}" type="pres">
      <dgm:prSet presAssocID="{A30C6977-9429-412A-8A9B-2DCEF81C629F}" presName="root" presStyleCnt="0">
        <dgm:presLayoutVars>
          <dgm:dir/>
          <dgm:resizeHandles val="exact"/>
        </dgm:presLayoutVars>
      </dgm:prSet>
      <dgm:spPr/>
    </dgm:pt>
    <dgm:pt modelId="{2B2C49D7-E81B-4BA4-ABE4-E9762B550AA4}" type="pres">
      <dgm:prSet presAssocID="{374177DD-A704-4E49-A3E1-3B979C1CC115}" presName="compNode" presStyleCnt="0"/>
      <dgm:spPr/>
    </dgm:pt>
    <dgm:pt modelId="{D6E6EF7C-F1D5-4499-A041-B9F2AFC56587}" type="pres">
      <dgm:prSet presAssocID="{374177DD-A704-4E49-A3E1-3B979C1CC115}" presName="bgRect" presStyleLbl="bgShp" presStyleIdx="0" presStyleCnt="5"/>
      <dgm:spPr/>
    </dgm:pt>
    <dgm:pt modelId="{0E22507A-8EA4-4831-B1E2-3B3647D50F43}" type="pres">
      <dgm:prSet presAssocID="{374177DD-A704-4E49-A3E1-3B979C1CC1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47E556D-D709-498B-A859-B3A710B5A9A5}" type="pres">
      <dgm:prSet presAssocID="{374177DD-A704-4E49-A3E1-3B979C1CC115}" presName="spaceRect" presStyleCnt="0"/>
      <dgm:spPr/>
    </dgm:pt>
    <dgm:pt modelId="{A817AF59-61DC-4B03-82E0-9CC9BB715361}" type="pres">
      <dgm:prSet presAssocID="{374177DD-A704-4E49-A3E1-3B979C1CC115}" presName="parTx" presStyleLbl="revTx" presStyleIdx="0" presStyleCnt="5">
        <dgm:presLayoutVars>
          <dgm:chMax val="0"/>
          <dgm:chPref val="0"/>
        </dgm:presLayoutVars>
      </dgm:prSet>
      <dgm:spPr/>
    </dgm:pt>
    <dgm:pt modelId="{E01C6048-D271-41BA-9EF5-FF2BE8E7ADF0}" type="pres">
      <dgm:prSet presAssocID="{64AFA647-4BCD-486B-A18F-55BCD8043525}" presName="sibTrans" presStyleCnt="0"/>
      <dgm:spPr/>
    </dgm:pt>
    <dgm:pt modelId="{1C98CFD3-9DEA-4EDA-AA76-D5AACF99BF9A}" type="pres">
      <dgm:prSet presAssocID="{6E323DCB-1BD7-4417-83B5-CC2BC9D82AD0}" presName="compNode" presStyleCnt="0"/>
      <dgm:spPr/>
    </dgm:pt>
    <dgm:pt modelId="{053751F5-B1C9-4D26-A8AF-44203E1EA0D9}" type="pres">
      <dgm:prSet presAssocID="{6E323DCB-1BD7-4417-83B5-CC2BC9D82AD0}" presName="bgRect" presStyleLbl="bgShp" presStyleIdx="1" presStyleCnt="5"/>
      <dgm:spPr/>
    </dgm:pt>
    <dgm:pt modelId="{45FEC8D4-534F-4FF4-AF07-FE9510269FF9}" type="pres">
      <dgm:prSet presAssocID="{6E323DCB-1BD7-4417-83B5-CC2BC9D82A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8E37BE47-0EF6-48B9-A55E-2AB9BB8B3452}" type="pres">
      <dgm:prSet presAssocID="{6E323DCB-1BD7-4417-83B5-CC2BC9D82AD0}" presName="spaceRect" presStyleCnt="0"/>
      <dgm:spPr/>
    </dgm:pt>
    <dgm:pt modelId="{2EFDD6E9-6AC1-4590-9246-794982B7FDF8}" type="pres">
      <dgm:prSet presAssocID="{6E323DCB-1BD7-4417-83B5-CC2BC9D82AD0}" presName="parTx" presStyleLbl="revTx" presStyleIdx="1" presStyleCnt="5">
        <dgm:presLayoutVars>
          <dgm:chMax val="0"/>
          <dgm:chPref val="0"/>
        </dgm:presLayoutVars>
      </dgm:prSet>
      <dgm:spPr/>
    </dgm:pt>
    <dgm:pt modelId="{D12305CB-2C4C-4DCC-AFB0-56D5518E46EC}" type="pres">
      <dgm:prSet presAssocID="{2327C27A-3B9F-4B87-9A7A-FA85506931CA}" presName="sibTrans" presStyleCnt="0"/>
      <dgm:spPr/>
    </dgm:pt>
    <dgm:pt modelId="{D52F9C30-0E3D-4A18-9248-CF4B13DE24BE}" type="pres">
      <dgm:prSet presAssocID="{BE493054-9356-4BD7-9119-CAC487C84334}" presName="compNode" presStyleCnt="0"/>
      <dgm:spPr/>
    </dgm:pt>
    <dgm:pt modelId="{B9C26752-23F6-4575-AED5-AB266CC771B7}" type="pres">
      <dgm:prSet presAssocID="{BE493054-9356-4BD7-9119-CAC487C84334}" presName="bgRect" presStyleLbl="bgShp" presStyleIdx="2" presStyleCnt="5"/>
      <dgm:spPr/>
    </dgm:pt>
    <dgm:pt modelId="{C4FAD4E1-03BD-4EB8-BFEA-EDF385786E99}" type="pres">
      <dgm:prSet presAssocID="{BE493054-9356-4BD7-9119-CAC487C8433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BC5B2B6B-28BA-4F05-8CE9-1B25D570B62A}" type="pres">
      <dgm:prSet presAssocID="{BE493054-9356-4BD7-9119-CAC487C84334}" presName="spaceRect" presStyleCnt="0"/>
      <dgm:spPr/>
    </dgm:pt>
    <dgm:pt modelId="{A004F7A1-6E4D-458A-88D1-24DDB6F5AB7B}" type="pres">
      <dgm:prSet presAssocID="{BE493054-9356-4BD7-9119-CAC487C84334}" presName="parTx" presStyleLbl="revTx" presStyleIdx="2" presStyleCnt="5">
        <dgm:presLayoutVars>
          <dgm:chMax val="0"/>
          <dgm:chPref val="0"/>
        </dgm:presLayoutVars>
      </dgm:prSet>
      <dgm:spPr/>
    </dgm:pt>
    <dgm:pt modelId="{81B485DD-76B2-4E5A-960D-BC899C87B779}" type="pres">
      <dgm:prSet presAssocID="{955C5445-AB2F-4797-8B95-EEA89E50B59F}" presName="sibTrans" presStyleCnt="0"/>
      <dgm:spPr/>
    </dgm:pt>
    <dgm:pt modelId="{7818F24B-5EC1-473B-91DA-3F9373AF2C67}" type="pres">
      <dgm:prSet presAssocID="{4889D482-59B1-4B28-9096-C528A79BD89E}" presName="compNode" presStyleCnt="0"/>
      <dgm:spPr/>
    </dgm:pt>
    <dgm:pt modelId="{35BDBB07-892D-4F32-8BD5-006E4F0B3DEA}" type="pres">
      <dgm:prSet presAssocID="{4889D482-59B1-4B28-9096-C528A79BD89E}" presName="bgRect" presStyleLbl="bgShp" presStyleIdx="3" presStyleCnt="5"/>
      <dgm:spPr/>
    </dgm:pt>
    <dgm:pt modelId="{42CAC006-2D68-420B-A7FE-634E814452FE}" type="pres">
      <dgm:prSet presAssocID="{4889D482-59B1-4B28-9096-C528A79BD89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666770F3-8D2C-4181-A274-20BBE34A8124}" type="pres">
      <dgm:prSet presAssocID="{4889D482-59B1-4B28-9096-C528A79BD89E}" presName="spaceRect" presStyleCnt="0"/>
      <dgm:spPr/>
    </dgm:pt>
    <dgm:pt modelId="{C671C325-30BB-4820-A990-73E729CCB6C0}" type="pres">
      <dgm:prSet presAssocID="{4889D482-59B1-4B28-9096-C528A79BD89E}" presName="parTx" presStyleLbl="revTx" presStyleIdx="3" presStyleCnt="5">
        <dgm:presLayoutVars>
          <dgm:chMax val="0"/>
          <dgm:chPref val="0"/>
        </dgm:presLayoutVars>
      </dgm:prSet>
      <dgm:spPr/>
    </dgm:pt>
    <dgm:pt modelId="{E3A8F01D-D8FD-48DB-A6B0-839D99DC7410}" type="pres">
      <dgm:prSet presAssocID="{7427696F-4D9A-4F4E-81D0-875627EF4188}" presName="sibTrans" presStyleCnt="0"/>
      <dgm:spPr/>
    </dgm:pt>
    <dgm:pt modelId="{01F828F6-DBA0-4C23-A819-4A9BD2893C26}" type="pres">
      <dgm:prSet presAssocID="{CC283215-1FE9-4B27-A566-05257D0648EF}" presName="compNode" presStyleCnt="0"/>
      <dgm:spPr/>
    </dgm:pt>
    <dgm:pt modelId="{4BF2167F-13D4-4753-98BF-9BAAB55AABA8}" type="pres">
      <dgm:prSet presAssocID="{CC283215-1FE9-4B27-A566-05257D0648EF}" presName="bgRect" presStyleLbl="bgShp" presStyleIdx="4" presStyleCnt="5"/>
      <dgm:spPr/>
    </dgm:pt>
    <dgm:pt modelId="{B7A3CF38-E9BD-45D9-8F53-43FEA649DCEC}" type="pres">
      <dgm:prSet presAssocID="{CC283215-1FE9-4B27-A566-05257D0648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675A8FF9-1143-491D-BE4F-C736482576E5}" type="pres">
      <dgm:prSet presAssocID="{CC283215-1FE9-4B27-A566-05257D0648EF}" presName="spaceRect" presStyleCnt="0"/>
      <dgm:spPr/>
    </dgm:pt>
    <dgm:pt modelId="{BBD37987-007A-45A5-8203-5FA9E6803884}" type="pres">
      <dgm:prSet presAssocID="{CC283215-1FE9-4B27-A566-05257D0648EF}" presName="parTx" presStyleLbl="revTx" presStyleIdx="4" presStyleCnt="5">
        <dgm:presLayoutVars>
          <dgm:chMax val="0"/>
          <dgm:chPref val="0"/>
        </dgm:presLayoutVars>
      </dgm:prSet>
      <dgm:spPr/>
    </dgm:pt>
  </dgm:ptLst>
  <dgm:cxnLst>
    <dgm:cxn modelId="{749B8401-1437-4FA3-BF9F-EC9E3B102A6E}" srcId="{A30C6977-9429-412A-8A9B-2DCEF81C629F}" destId="{CC283215-1FE9-4B27-A566-05257D0648EF}" srcOrd="4" destOrd="0" parTransId="{7FA2AA0C-A82F-40F1-89E4-C4C502B6D730}" sibTransId="{1FBED9E1-0394-480B-926D-EB31294E63C2}"/>
    <dgm:cxn modelId="{A5D8CB17-BCA0-4031-9B6E-4F4FBB6A79BB}" type="presOf" srcId="{BE493054-9356-4BD7-9119-CAC487C84334}" destId="{A004F7A1-6E4D-458A-88D1-24DDB6F5AB7B}" srcOrd="0" destOrd="0" presId="urn:microsoft.com/office/officeart/2018/2/layout/IconVerticalSolidList"/>
    <dgm:cxn modelId="{EEB7AE25-A32B-4EBD-B7DB-0E612747772F}" srcId="{A30C6977-9429-412A-8A9B-2DCEF81C629F}" destId="{374177DD-A704-4E49-A3E1-3B979C1CC115}" srcOrd="0" destOrd="0" parTransId="{DB621EE3-1703-4B6F-AFD2-66B31CC0AD52}" sibTransId="{64AFA647-4BCD-486B-A18F-55BCD8043525}"/>
    <dgm:cxn modelId="{503D5B2F-8751-424B-B2E3-8E79CA6512BC}" srcId="{A30C6977-9429-412A-8A9B-2DCEF81C629F}" destId="{6E323DCB-1BD7-4417-83B5-CC2BC9D82AD0}" srcOrd="1" destOrd="0" parTransId="{F8B338C1-B01F-4D7D-8D78-DA76D849F9BA}" sibTransId="{2327C27A-3B9F-4B87-9A7A-FA85506931CA}"/>
    <dgm:cxn modelId="{7687FD38-A1FB-4951-A358-F7E3FEA52FDD}" type="presOf" srcId="{374177DD-A704-4E49-A3E1-3B979C1CC115}" destId="{A817AF59-61DC-4B03-82E0-9CC9BB715361}" srcOrd="0" destOrd="0" presId="urn:microsoft.com/office/officeart/2018/2/layout/IconVerticalSolidList"/>
    <dgm:cxn modelId="{E32E8A97-B63C-4C72-B81E-1AF8F5F75F36}" type="presOf" srcId="{4889D482-59B1-4B28-9096-C528A79BD89E}" destId="{C671C325-30BB-4820-A990-73E729CCB6C0}" srcOrd="0" destOrd="0" presId="urn:microsoft.com/office/officeart/2018/2/layout/IconVerticalSolidList"/>
    <dgm:cxn modelId="{6C2F8BBE-B9E4-4DDB-9B74-2575AEC56388}" srcId="{A30C6977-9429-412A-8A9B-2DCEF81C629F}" destId="{4889D482-59B1-4B28-9096-C528A79BD89E}" srcOrd="3" destOrd="0" parTransId="{D202E663-255F-4265-B9E4-CA23CF09DC00}" sibTransId="{7427696F-4D9A-4F4E-81D0-875627EF4188}"/>
    <dgm:cxn modelId="{ACD5AEE1-6F19-410B-864B-C6016089961C}" srcId="{A30C6977-9429-412A-8A9B-2DCEF81C629F}" destId="{BE493054-9356-4BD7-9119-CAC487C84334}" srcOrd="2" destOrd="0" parTransId="{4243CC05-192A-4C58-89B1-68343BE7BE99}" sibTransId="{955C5445-AB2F-4797-8B95-EEA89E50B59F}"/>
    <dgm:cxn modelId="{B2F5CBF3-BAA5-4211-BF0E-4F3ACB504043}" type="presOf" srcId="{A30C6977-9429-412A-8A9B-2DCEF81C629F}" destId="{C719755D-3270-4E6E-B4C8-4749CB863541}" srcOrd="0" destOrd="0" presId="urn:microsoft.com/office/officeart/2018/2/layout/IconVerticalSolidList"/>
    <dgm:cxn modelId="{4A1853F6-3FC9-453B-A20F-39FB6B9FF4F6}" type="presOf" srcId="{CC283215-1FE9-4B27-A566-05257D0648EF}" destId="{BBD37987-007A-45A5-8203-5FA9E6803884}" srcOrd="0" destOrd="0" presId="urn:microsoft.com/office/officeart/2018/2/layout/IconVerticalSolidList"/>
    <dgm:cxn modelId="{B7FCE5F9-AE37-4695-946F-F55A7E27BF54}" type="presOf" srcId="{6E323DCB-1BD7-4417-83B5-CC2BC9D82AD0}" destId="{2EFDD6E9-6AC1-4590-9246-794982B7FDF8}" srcOrd="0" destOrd="0" presId="urn:microsoft.com/office/officeart/2018/2/layout/IconVerticalSolidList"/>
    <dgm:cxn modelId="{EC1D44FD-5307-492C-A9AC-408A4B20C11B}" type="presParOf" srcId="{C719755D-3270-4E6E-B4C8-4749CB863541}" destId="{2B2C49D7-E81B-4BA4-ABE4-E9762B550AA4}" srcOrd="0" destOrd="0" presId="urn:microsoft.com/office/officeart/2018/2/layout/IconVerticalSolidList"/>
    <dgm:cxn modelId="{6AAFAF9C-D676-4B78-919C-D1785F05DE41}" type="presParOf" srcId="{2B2C49D7-E81B-4BA4-ABE4-E9762B550AA4}" destId="{D6E6EF7C-F1D5-4499-A041-B9F2AFC56587}" srcOrd="0" destOrd="0" presId="urn:microsoft.com/office/officeart/2018/2/layout/IconVerticalSolidList"/>
    <dgm:cxn modelId="{F19D6328-CC15-4FB6-ACB3-0C3E4A10B1C1}" type="presParOf" srcId="{2B2C49D7-E81B-4BA4-ABE4-E9762B550AA4}" destId="{0E22507A-8EA4-4831-B1E2-3B3647D50F43}" srcOrd="1" destOrd="0" presId="urn:microsoft.com/office/officeart/2018/2/layout/IconVerticalSolidList"/>
    <dgm:cxn modelId="{EC21E9DB-1DF1-4874-8654-072E85BA1FF8}" type="presParOf" srcId="{2B2C49D7-E81B-4BA4-ABE4-E9762B550AA4}" destId="{347E556D-D709-498B-A859-B3A710B5A9A5}" srcOrd="2" destOrd="0" presId="urn:microsoft.com/office/officeart/2018/2/layout/IconVerticalSolidList"/>
    <dgm:cxn modelId="{26D9D75F-B498-4A6F-AE73-8AAC2C6CC65E}" type="presParOf" srcId="{2B2C49D7-E81B-4BA4-ABE4-E9762B550AA4}" destId="{A817AF59-61DC-4B03-82E0-9CC9BB715361}" srcOrd="3" destOrd="0" presId="urn:microsoft.com/office/officeart/2018/2/layout/IconVerticalSolidList"/>
    <dgm:cxn modelId="{38CE63A6-569F-4B1B-9931-AD4BACAF6B9C}" type="presParOf" srcId="{C719755D-3270-4E6E-B4C8-4749CB863541}" destId="{E01C6048-D271-41BA-9EF5-FF2BE8E7ADF0}" srcOrd="1" destOrd="0" presId="urn:microsoft.com/office/officeart/2018/2/layout/IconVerticalSolidList"/>
    <dgm:cxn modelId="{FB7E02B8-102F-4510-96D7-A55B87844B2D}" type="presParOf" srcId="{C719755D-3270-4E6E-B4C8-4749CB863541}" destId="{1C98CFD3-9DEA-4EDA-AA76-D5AACF99BF9A}" srcOrd="2" destOrd="0" presId="urn:microsoft.com/office/officeart/2018/2/layout/IconVerticalSolidList"/>
    <dgm:cxn modelId="{A1708C8A-5875-4FA7-9279-0B0B335FC912}" type="presParOf" srcId="{1C98CFD3-9DEA-4EDA-AA76-D5AACF99BF9A}" destId="{053751F5-B1C9-4D26-A8AF-44203E1EA0D9}" srcOrd="0" destOrd="0" presId="urn:microsoft.com/office/officeart/2018/2/layout/IconVerticalSolidList"/>
    <dgm:cxn modelId="{9867921A-FF5D-4E17-A7D9-20153384004D}" type="presParOf" srcId="{1C98CFD3-9DEA-4EDA-AA76-D5AACF99BF9A}" destId="{45FEC8D4-534F-4FF4-AF07-FE9510269FF9}" srcOrd="1" destOrd="0" presId="urn:microsoft.com/office/officeart/2018/2/layout/IconVerticalSolidList"/>
    <dgm:cxn modelId="{945971EE-6B72-4D39-B55A-89B5529670F4}" type="presParOf" srcId="{1C98CFD3-9DEA-4EDA-AA76-D5AACF99BF9A}" destId="{8E37BE47-0EF6-48B9-A55E-2AB9BB8B3452}" srcOrd="2" destOrd="0" presId="urn:microsoft.com/office/officeart/2018/2/layout/IconVerticalSolidList"/>
    <dgm:cxn modelId="{30452B2E-65D9-421C-BDE2-D1CEF59B829F}" type="presParOf" srcId="{1C98CFD3-9DEA-4EDA-AA76-D5AACF99BF9A}" destId="{2EFDD6E9-6AC1-4590-9246-794982B7FDF8}" srcOrd="3" destOrd="0" presId="urn:microsoft.com/office/officeart/2018/2/layout/IconVerticalSolidList"/>
    <dgm:cxn modelId="{2C41E793-2D96-4DBC-B643-5A4B7207F3DA}" type="presParOf" srcId="{C719755D-3270-4E6E-B4C8-4749CB863541}" destId="{D12305CB-2C4C-4DCC-AFB0-56D5518E46EC}" srcOrd="3" destOrd="0" presId="urn:microsoft.com/office/officeart/2018/2/layout/IconVerticalSolidList"/>
    <dgm:cxn modelId="{033C3A40-60AF-4785-BFFF-47D0D1D136DD}" type="presParOf" srcId="{C719755D-3270-4E6E-B4C8-4749CB863541}" destId="{D52F9C30-0E3D-4A18-9248-CF4B13DE24BE}" srcOrd="4" destOrd="0" presId="urn:microsoft.com/office/officeart/2018/2/layout/IconVerticalSolidList"/>
    <dgm:cxn modelId="{C78D8347-C373-41E8-9DF9-01739DD06266}" type="presParOf" srcId="{D52F9C30-0E3D-4A18-9248-CF4B13DE24BE}" destId="{B9C26752-23F6-4575-AED5-AB266CC771B7}" srcOrd="0" destOrd="0" presId="urn:microsoft.com/office/officeart/2018/2/layout/IconVerticalSolidList"/>
    <dgm:cxn modelId="{3028FB28-EE58-49B2-B52D-D68A8AC08A9C}" type="presParOf" srcId="{D52F9C30-0E3D-4A18-9248-CF4B13DE24BE}" destId="{C4FAD4E1-03BD-4EB8-BFEA-EDF385786E99}" srcOrd="1" destOrd="0" presId="urn:microsoft.com/office/officeart/2018/2/layout/IconVerticalSolidList"/>
    <dgm:cxn modelId="{90204733-A482-422C-9DED-A0B24C3F5EF2}" type="presParOf" srcId="{D52F9C30-0E3D-4A18-9248-CF4B13DE24BE}" destId="{BC5B2B6B-28BA-4F05-8CE9-1B25D570B62A}" srcOrd="2" destOrd="0" presId="urn:microsoft.com/office/officeart/2018/2/layout/IconVerticalSolidList"/>
    <dgm:cxn modelId="{27A50489-286C-4F6D-8443-519BA714A4AB}" type="presParOf" srcId="{D52F9C30-0E3D-4A18-9248-CF4B13DE24BE}" destId="{A004F7A1-6E4D-458A-88D1-24DDB6F5AB7B}" srcOrd="3" destOrd="0" presId="urn:microsoft.com/office/officeart/2018/2/layout/IconVerticalSolidList"/>
    <dgm:cxn modelId="{8C4BBC9F-FE85-4007-BF02-AA4425700BB0}" type="presParOf" srcId="{C719755D-3270-4E6E-B4C8-4749CB863541}" destId="{81B485DD-76B2-4E5A-960D-BC899C87B779}" srcOrd="5" destOrd="0" presId="urn:microsoft.com/office/officeart/2018/2/layout/IconVerticalSolidList"/>
    <dgm:cxn modelId="{B3BFB63B-0C21-4392-89E1-ADDD7A4341F2}" type="presParOf" srcId="{C719755D-3270-4E6E-B4C8-4749CB863541}" destId="{7818F24B-5EC1-473B-91DA-3F9373AF2C67}" srcOrd="6" destOrd="0" presId="urn:microsoft.com/office/officeart/2018/2/layout/IconVerticalSolidList"/>
    <dgm:cxn modelId="{146E5C89-5BA7-4736-9861-4B5EE6900B08}" type="presParOf" srcId="{7818F24B-5EC1-473B-91DA-3F9373AF2C67}" destId="{35BDBB07-892D-4F32-8BD5-006E4F0B3DEA}" srcOrd="0" destOrd="0" presId="urn:microsoft.com/office/officeart/2018/2/layout/IconVerticalSolidList"/>
    <dgm:cxn modelId="{3523C66C-FA44-4CBD-8585-84878C86C10A}" type="presParOf" srcId="{7818F24B-5EC1-473B-91DA-3F9373AF2C67}" destId="{42CAC006-2D68-420B-A7FE-634E814452FE}" srcOrd="1" destOrd="0" presId="urn:microsoft.com/office/officeart/2018/2/layout/IconVerticalSolidList"/>
    <dgm:cxn modelId="{E02D07F0-60E6-4581-A216-01EB3EC2D903}" type="presParOf" srcId="{7818F24B-5EC1-473B-91DA-3F9373AF2C67}" destId="{666770F3-8D2C-4181-A274-20BBE34A8124}" srcOrd="2" destOrd="0" presId="urn:microsoft.com/office/officeart/2018/2/layout/IconVerticalSolidList"/>
    <dgm:cxn modelId="{036D8F39-8705-4E0A-BEAD-601144EB2E0F}" type="presParOf" srcId="{7818F24B-5EC1-473B-91DA-3F9373AF2C67}" destId="{C671C325-30BB-4820-A990-73E729CCB6C0}" srcOrd="3" destOrd="0" presId="urn:microsoft.com/office/officeart/2018/2/layout/IconVerticalSolidList"/>
    <dgm:cxn modelId="{A763B86D-D12B-483C-9854-E09DACFB291F}" type="presParOf" srcId="{C719755D-3270-4E6E-B4C8-4749CB863541}" destId="{E3A8F01D-D8FD-48DB-A6B0-839D99DC7410}" srcOrd="7" destOrd="0" presId="urn:microsoft.com/office/officeart/2018/2/layout/IconVerticalSolidList"/>
    <dgm:cxn modelId="{7D5C85AD-96F2-444C-97FC-244AC729CB99}" type="presParOf" srcId="{C719755D-3270-4E6E-B4C8-4749CB863541}" destId="{01F828F6-DBA0-4C23-A819-4A9BD2893C26}" srcOrd="8" destOrd="0" presId="urn:microsoft.com/office/officeart/2018/2/layout/IconVerticalSolidList"/>
    <dgm:cxn modelId="{3C98A86E-F8A2-4E63-B655-E245BD756836}" type="presParOf" srcId="{01F828F6-DBA0-4C23-A819-4A9BD2893C26}" destId="{4BF2167F-13D4-4753-98BF-9BAAB55AABA8}" srcOrd="0" destOrd="0" presId="urn:microsoft.com/office/officeart/2018/2/layout/IconVerticalSolidList"/>
    <dgm:cxn modelId="{E51052CF-88B1-4D68-83B5-9C12125FAF28}" type="presParOf" srcId="{01F828F6-DBA0-4C23-A819-4A9BD2893C26}" destId="{B7A3CF38-E9BD-45D9-8F53-43FEA649DCEC}" srcOrd="1" destOrd="0" presId="urn:microsoft.com/office/officeart/2018/2/layout/IconVerticalSolidList"/>
    <dgm:cxn modelId="{E84CDD31-4649-4FD0-960A-A161ABDCBB5D}" type="presParOf" srcId="{01F828F6-DBA0-4C23-A819-4A9BD2893C26}" destId="{675A8FF9-1143-491D-BE4F-C736482576E5}" srcOrd="2" destOrd="0" presId="urn:microsoft.com/office/officeart/2018/2/layout/IconVerticalSolidList"/>
    <dgm:cxn modelId="{4B710167-22A5-441E-93E0-A6033CB5D214}" type="presParOf" srcId="{01F828F6-DBA0-4C23-A819-4A9BD2893C26}" destId="{BBD37987-007A-45A5-8203-5FA9E68038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704161-03CE-4664-8212-A6844CD2D90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FE012A-D189-4A09-A916-EF26F5791DB4}">
      <dgm:prSet/>
      <dgm:spPr/>
      <dgm:t>
        <a:bodyPr/>
        <a:lstStyle/>
        <a:p>
          <a:pPr>
            <a:lnSpc>
              <a:spcPct val="100000"/>
            </a:lnSpc>
          </a:pPr>
          <a:r>
            <a:rPr lang="en-US" b="0" i="0"/>
            <a:t>Determines the rules that apply to all consumers and providers.</a:t>
          </a:r>
          <a:endParaRPr lang="en-US"/>
        </a:p>
      </dgm:t>
    </dgm:pt>
    <dgm:pt modelId="{E049876B-E542-49B5-A4E3-6A9145A3A3AC}" type="parTrans" cxnId="{3515F760-F9B7-49B0-AF62-C6CFA4060083}">
      <dgm:prSet/>
      <dgm:spPr/>
      <dgm:t>
        <a:bodyPr/>
        <a:lstStyle/>
        <a:p>
          <a:endParaRPr lang="en-US"/>
        </a:p>
      </dgm:t>
    </dgm:pt>
    <dgm:pt modelId="{43509D95-ED2B-4635-981A-68EE55F746C6}" type="sibTrans" cxnId="{3515F760-F9B7-49B0-AF62-C6CFA4060083}">
      <dgm:prSet/>
      <dgm:spPr/>
      <dgm:t>
        <a:bodyPr/>
        <a:lstStyle/>
        <a:p>
          <a:pPr>
            <a:lnSpc>
              <a:spcPct val="100000"/>
            </a:lnSpc>
          </a:pPr>
          <a:endParaRPr lang="en-US"/>
        </a:p>
      </dgm:t>
    </dgm:pt>
    <dgm:pt modelId="{B154B72F-E91F-438D-BCF6-DA0C3BEF0BB1}">
      <dgm:prSet/>
      <dgm:spPr/>
      <dgm:t>
        <a:bodyPr/>
        <a:lstStyle/>
        <a:p>
          <a:pPr>
            <a:lnSpc>
              <a:spcPct val="100000"/>
            </a:lnSpc>
          </a:pPr>
          <a:r>
            <a:rPr lang="en-US" b="0" i="0" dirty="0"/>
            <a:t>Develops and maintains an infrastructure to efficiently enhance the health of  the public. </a:t>
          </a:r>
          <a:endParaRPr lang="en-US" dirty="0"/>
        </a:p>
      </dgm:t>
    </dgm:pt>
    <dgm:pt modelId="{90299CDA-297B-4D48-A0D6-3168FCF7E1B3}" type="parTrans" cxnId="{A5BF4751-C97E-45BB-B865-B88432F7FE87}">
      <dgm:prSet/>
      <dgm:spPr/>
      <dgm:t>
        <a:bodyPr/>
        <a:lstStyle/>
        <a:p>
          <a:endParaRPr lang="en-US"/>
        </a:p>
      </dgm:t>
    </dgm:pt>
    <dgm:pt modelId="{02BB1103-9113-42CC-908B-C37C637D0B11}" type="sibTrans" cxnId="{A5BF4751-C97E-45BB-B865-B88432F7FE87}">
      <dgm:prSet/>
      <dgm:spPr/>
      <dgm:t>
        <a:bodyPr/>
        <a:lstStyle/>
        <a:p>
          <a:pPr>
            <a:lnSpc>
              <a:spcPct val="100000"/>
            </a:lnSpc>
          </a:pPr>
          <a:endParaRPr lang="en-US"/>
        </a:p>
      </dgm:t>
    </dgm:pt>
    <dgm:pt modelId="{7ED6387C-9EDA-4D9D-9175-3CFE06789B6E}">
      <dgm:prSet/>
      <dgm:spPr/>
      <dgm:t>
        <a:bodyPr/>
        <a:lstStyle/>
        <a:p>
          <a:pPr>
            <a:lnSpc>
              <a:spcPct val="100000"/>
            </a:lnSpc>
          </a:pPr>
          <a:r>
            <a:rPr lang="en-US" b="0" i="0"/>
            <a:t>Defines the institutions that meet the preferences of  most of society.</a:t>
          </a:r>
          <a:endParaRPr lang="en-US"/>
        </a:p>
      </dgm:t>
    </dgm:pt>
    <dgm:pt modelId="{389B8F2A-E3D6-4E4B-953C-C0AC17CE5D59}" type="parTrans" cxnId="{6CD58DBE-6960-4D7C-8BD1-661F41BFFE8C}">
      <dgm:prSet/>
      <dgm:spPr/>
      <dgm:t>
        <a:bodyPr/>
        <a:lstStyle/>
        <a:p>
          <a:endParaRPr lang="en-US"/>
        </a:p>
      </dgm:t>
    </dgm:pt>
    <dgm:pt modelId="{AA1FB87C-EBF7-4434-A999-5EBB50FD86A4}" type="sibTrans" cxnId="{6CD58DBE-6960-4D7C-8BD1-661F41BFFE8C}">
      <dgm:prSet/>
      <dgm:spPr/>
      <dgm:t>
        <a:bodyPr/>
        <a:lstStyle/>
        <a:p>
          <a:pPr>
            <a:lnSpc>
              <a:spcPct val="100000"/>
            </a:lnSpc>
          </a:pPr>
          <a:endParaRPr lang="en-US"/>
        </a:p>
      </dgm:t>
    </dgm:pt>
    <dgm:pt modelId="{383A4189-2A0B-458E-91A7-D44A3413A06C}">
      <dgm:prSet/>
      <dgm:spPr/>
      <dgm:t>
        <a:bodyPr/>
        <a:lstStyle/>
        <a:p>
          <a:pPr>
            <a:lnSpc>
              <a:spcPct val="100000"/>
            </a:lnSpc>
          </a:pPr>
          <a:r>
            <a:rPr lang="en-US" b="0" i="0"/>
            <a:t>Develops the rules under which insurers and providers compete.</a:t>
          </a:r>
          <a:endParaRPr lang="en-US"/>
        </a:p>
      </dgm:t>
    </dgm:pt>
    <dgm:pt modelId="{ECB89A23-EE45-4BB2-82AE-572622886C42}" type="parTrans" cxnId="{DCAD66E3-F6B9-41CA-89B1-E643D0799EAD}">
      <dgm:prSet/>
      <dgm:spPr/>
      <dgm:t>
        <a:bodyPr/>
        <a:lstStyle/>
        <a:p>
          <a:endParaRPr lang="en-US"/>
        </a:p>
      </dgm:t>
    </dgm:pt>
    <dgm:pt modelId="{7EABB203-0894-423C-8269-353D543A3A46}" type="sibTrans" cxnId="{DCAD66E3-F6B9-41CA-89B1-E643D0799EAD}">
      <dgm:prSet/>
      <dgm:spPr/>
      <dgm:t>
        <a:bodyPr/>
        <a:lstStyle/>
        <a:p>
          <a:pPr>
            <a:lnSpc>
              <a:spcPct val="100000"/>
            </a:lnSpc>
          </a:pPr>
          <a:endParaRPr lang="en-US"/>
        </a:p>
      </dgm:t>
    </dgm:pt>
    <dgm:pt modelId="{DDE67D32-D5A8-8847-B4C0-CC726AA5AC64}">
      <dgm:prSet/>
      <dgm:spPr/>
      <dgm:t>
        <a:bodyPr/>
        <a:lstStyle/>
        <a:p>
          <a:pPr>
            <a:lnSpc>
              <a:spcPct val="100000"/>
            </a:lnSpc>
          </a:pPr>
          <a:r>
            <a:rPr lang="en-US" b="0" i="0"/>
            <a:t>Policy is set by congress, state legislatures, executive branches, and agencies such as health departments, the Centers for Disease Control and Prevention, the Food and Drug Administration and so on.</a:t>
          </a:r>
          <a:endParaRPr lang="en-US"/>
        </a:p>
      </dgm:t>
    </dgm:pt>
    <dgm:pt modelId="{B6898387-5231-EF4D-A0F4-295482638D30}" type="parTrans" cxnId="{E52C668E-591C-2142-960B-89297562829F}">
      <dgm:prSet/>
      <dgm:spPr/>
      <dgm:t>
        <a:bodyPr/>
        <a:lstStyle/>
        <a:p>
          <a:endParaRPr lang="en-US"/>
        </a:p>
      </dgm:t>
    </dgm:pt>
    <dgm:pt modelId="{1222F968-6BBE-E344-A705-587770349192}" type="sibTrans" cxnId="{E52C668E-591C-2142-960B-89297562829F}">
      <dgm:prSet/>
      <dgm:spPr/>
      <dgm:t>
        <a:bodyPr/>
        <a:lstStyle/>
        <a:p>
          <a:endParaRPr lang="en-US"/>
        </a:p>
      </dgm:t>
    </dgm:pt>
    <dgm:pt modelId="{A5B45D7E-42BB-4351-A08F-826C4A4E85AE}" type="pres">
      <dgm:prSet presAssocID="{78704161-03CE-4664-8212-A6844CD2D90F}" presName="root" presStyleCnt="0">
        <dgm:presLayoutVars>
          <dgm:dir/>
          <dgm:resizeHandles val="exact"/>
        </dgm:presLayoutVars>
      </dgm:prSet>
      <dgm:spPr/>
    </dgm:pt>
    <dgm:pt modelId="{D595E1CF-C8B4-457B-A7A9-422275B3B6A7}" type="pres">
      <dgm:prSet presAssocID="{78704161-03CE-4664-8212-A6844CD2D90F}" presName="container" presStyleCnt="0">
        <dgm:presLayoutVars>
          <dgm:dir/>
          <dgm:resizeHandles val="exact"/>
        </dgm:presLayoutVars>
      </dgm:prSet>
      <dgm:spPr/>
    </dgm:pt>
    <dgm:pt modelId="{C88285F8-F4FD-47C0-87CA-E62F5CAD5E74}" type="pres">
      <dgm:prSet presAssocID="{02FE012A-D189-4A09-A916-EF26F5791DB4}" presName="compNode" presStyleCnt="0"/>
      <dgm:spPr/>
    </dgm:pt>
    <dgm:pt modelId="{9B2D3A50-F44C-43BD-9A21-4A13A673E2D0}" type="pres">
      <dgm:prSet presAssocID="{02FE012A-D189-4A09-A916-EF26F5791DB4}" presName="iconBgRect" presStyleLbl="bgShp" presStyleIdx="0" presStyleCnt="5"/>
      <dgm:spPr/>
    </dgm:pt>
    <dgm:pt modelId="{EB7A84CF-B2D0-4EC5-AC0A-C0E17EDB7F38}" type="pres">
      <dgm:prSet presAssocID="{02FE012A-D189-4A09-A916-EF26F5791D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3DEFCD2-3D19-429A-B0DC-A828607027D4}" type="pres">
      <dgm:prSet presAssocID="{02FE012A-D189-4A09-A916-EF26F5791DB4}" presName="spaceRect" presStyleCnt="0"/>
      <dgm:spPr/>
    </dgm:pt>
    <dgm:pt modelId="{6ACAEBDB-F9D1-4E4E-881A-57375C529FFD}" type="pres">
      <dgm:prSet presAssocID="{02FE012A-D189-4A09-A916-EF26F5791DB4}" presName="textRect" presStyleLbl="revTx" presStyleIdx="0" presStyleCnt="5">
        <dgm:presLayoutVars>
          <dgm:chMax val="1"/>
          <dgm:chPref val="1"/>
        </dgm:presLayoutVars>
      </dgm:prSet>
      <dgm:spPr/>
    </dgm:pt>
    <dgm:pt modelId="{9F2E75D0-557E-4678-B953-D73D7C0B2239}" type="pres">
      <dgm:prSet presAssocID="{43509D95-ED2B-4635-981A-68EE55F746C6}" presName="sibTrans" presStyleLbl="sibTrans2D1" presStyleIdx="0" presStyleCnt="0"/>
      <dgm:spPr/>
    </dgm:pt>
    <dgm:pt modelId="{FDB2A40C-EB72-48D8-B216-E75D9C0DE0B2}" type="pres">
      <dgm:prSet presAssocID="{B154B72F-E91F-438D-BCF6-DA0C3BEF0BB1}" presName="compNode" presStyleCnt="0"/>
      <dgm:spPr/>
    </dgm:pt>
    <dgm:pt modelId="{3B5F9733-FC77-4CC5-9D2F-A4AAC134BD1F}" type="pres">
      <dgm:prSet presAssocID="{B154B72F-E91F-438D-BCF6-DA0C3BEF0BB1}" presName="iconBgRect" presStyleLbl="bgShp" presStyleIdx="1" presStyleCnt="5"/>
      <dgm:spPr/>
    </dgm:pt>
    <dgm:pt modelId="{8563BA9F-3AB5-4DDC-82E5-E4424CBFEA7B}" type="pres">
      <dgm:prSet presAssocID="{B154B72F-E91F-438D-BCF6-DA0C3BEF0BB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3345A900-39FF-4962-9888-BC7A6763385E}" type="pres">
      <dgm:prSet presAssocID="{B154B72F-E91F-438D-BCF6-DA0C3BEF0BB1}" presName="spaceRect" presStyleCnt="0"/>
      <dgm:spPr/>
    </dgm:pt>
    <dgm:pt modelId="{16BBDA1A-4B98-488C-8E5B-50D6BF7716BE}" type="pres">
      <dgm:prSet presAssocID="{B154B72F-E91F-438D-BCF6-DA0C3BEF0BB1}" presName="textRect" presStyleLbl="revTx" presStyleIdx="1" presStyleCnt="5">
        <dgm:presLayoutVars>
          <dgm:chMax val="1"/>
          <dgm:chPref val="1"/>
        </dgm:presLayoutVars>
      </dgm:prSet>
      <dgm:spPr/>
    </dgm:pt>
    <dgm:pt modelId="{65047B51-D5D0-4B06-9580-B6EFB723698B}" type="pres">
      <dgm:prSet presAssocID="{02BB1103-9113-42CC-908B-C37C637D0B11}" presName="sibTrans" presStyleLbl="sibTrans2D1" presStyleIdx="0" presStyleCnt="0"/>
      <dgm:spPr/>
    </dgm:pt>
    <dgm:pt modelId="{29FDFCB2-BCCE-4175-BED9-743F1C70BB62}" type="pres">
      <dgm:prSet presAssocID="{7ED6387C-9EDA-4D9D-9175-3CFE06789B6E}" presName="compNode" presStyleCnt="0"/>
      <dgm:spPr/>
    </dgm:pt>
    <dgm:pt modelId="{F90C3423-D780-4AAF-8EEA-AF7137807DC0}" type="pres">
      <dgm:prSet presAssocID="{7ED6387C-9EDA-4D9D-9175-3CFE06789B6E}" presName="iconBgRect" presStyleLbl="bgShp" presStyleIdx="2" presStyleCnt="5"/>
      <dgm:spPr/>
    </dgm:pt>
    <dgm:pt modelId="{85F34A9A-AE79-4293-A658-274CD302CF9E}" type="pres">
      <dgm:prSet presAssocID="{7ED6387C-9EDA-4D9D-9175-3CFE06789B6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C7BB19A7-0E4A-45D9-8FFA-FBE4D953C510}" type="pres">
      <dgm:prSet presAssocID="{7ED6387C-9EDA-4D9D-9175-3CFE06789B6E}" presName="spaceRect" presStyleCnt="0"/>
      <dgm:spPr/>
    </dgm:pt>
    <dgm:pt modelId="{552C4D52-B9D5-47E7-A619-28B6D1952F81}" type="pres">
      <dgm:prSet presAssocID="{7ED6387C-9EDA-4D9D-9175-3CFE06789B6E}" presName="textRect" presStyleLbl="revTx" presStyleIdx="2" presStyleCnt="5">
        <dgm:presLayoutVars>
          <dgm:chMax val="1"/>
          <dgm:chPref val="1"/>
        </dgm:presLayoutVars>
      </dgm:prSet>
      <dgm:spPr/>
    </dgm:pt>
    <dgm:pt modelId="{D265ACB3-147B-4D6D-9298-25546078B954}" type="pres">
      <dgm:prSet presAssocID="{AA1FB87C-EBF7-4434-A999-5EBB50FD86A4}" presName="sibTrans" presStyleLbl="sibTrans2D1" presStyleIdx="0" presStyleCnt="0"/>
      <dgm:spPr/>
    </dgm:pt>
    <dgm:pt modelId="{E817975B-F8A6-4354-9DC4-BAAFD2395E60}" type="pres">
      <dgm:prSet presAssocID="{383A4189-2A0B-458E-91A7-D44A3413A06C}" presName="compNode" presStyleCnt="0"/>
      <dgm:spPr/>
    </dgm:pt>
    <dgm:pt modelId="{0469CE33-DAC9-45BE-A9F5-7845064F83B8}" type="pres">
      <dgm:prSet presAssocID="{383A4189-2A0B-458E-91A7-D44A3413A06C}" presName="iconBgRect" presStyleLbl="bgShp" presStyleIdx="3" presStyleCnt="5"/>
      <dgm:spPr/>
    </dgm:pt>
    <dgm:pt modelId="{768DFDB3-F041-4245-B08A-063143EA6505}" type="pres">
      <dgm:prSet presAssocID="{383A4189-2A0B-458E-91A7-D44A3413A0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FD0F05A7-61E1-4FB8-B228-39EFFBBE328F}" type="pres">
      <dgm:prSet presAssocID="{383A4189-2A0B-458E-91A7-D44A3413A06C}" presName="spaceRect" presStyleCnt="0"/>
      <dgm:spPr/>
    </dgm:pt>
    <dgm:pt modelId="{27BC3F25-5341-4629-A58B-1427E6C19862}" type="pres">
      <dgm:prSet presAssocID="{383A4189-2A0B-458E-91A7-D44A3413A06C}" presName="textRect" presStyleLbl="revTx" presStyleIdx="3" presStyleCnt="5">
        <dgm:presLayoutVars>
          <dgm:chMax val="1"/>
          <dgm:chPref val="1"/>
        </dgm:presLayoutVars>
      </dgm:prSet>
      <dgm:spPr/>
    </dgm:pt>
    <dgm:pt modelId="{EB406FFA-B9E9-4EC2-A78B-62AEECF766F1}" type="pres">
      <dgm:prSet presAssocID="{7EABB203-0894-423C-8269-353D543A3A46}" presName="sibTrans" presStyleLbl="sibTrans2D1" presStyleIdx="0" presStyleCnt="0"/>
      <dgm:spPr/>
    </dgm:pt>
    <dgm:pt modelId="{7FFA86F3-9AA6-4C83-84A8-40767B3CB87F}" type="pres">
      <dgm:prSet presAssocID="{DDE67D32-D5A8-8847-B4C0-CC726AA5AC64}" presName="compNode" presStyleCnt="0"/>
      <dgm:spPr/>
    </dgm:pt>
    <dgm:pt modelId="{7DB48CBB-692A-4011-9C18-4A3DF7269FE7}" type="pres">
      <dgm:prSet presAssocID="{DDE67D32-D5A8-8847-B4C0-CC726AA5AC64}" presName="iconBgRect" presStyleLbl="bgShp" presStyleIdx="4" presStyleCnt="5"/>
      <dgm:spPr/>
    </dgm:pt>
    <dgm:pt modelId="{ED4764DF-5FD2-437C-A563-62A33F9AA83A}" type="pres">
      <dgm:prSet presAssocID="{DDE67D32-D5A8-8847-B4C0-CC726AA5AC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9668C6F0-DD1D-4805-BD89-3B78849AD995}" type="pres">
      <dgm:prSet presAssocID="{DDE67D32-D5A8-8847-B4C0-CC726AA5AC64}" presName="spaceRect" presStyleCnt="0"/>
      <dgm:spPr/>
    </dgm:pt>
    <dgm:pt modelId="{338FC2B2-BF55-4C75-B7E8-2885C57DC4BF}" type="pres">
      <dgm:prSet presAssocID="{DDE67D32-D5A8-8847-B4C0-CC726AA5AC64}" presName="textRect" presStyleLbl="revTx" presStyleIdx="4" presStyleCnt="5">
        <dgm:presLayoutVars>
          <dgm:chMax val="1"/>
          <dgm:chPref val="1"/>
        </dgm:presLayoutVars>
      </dgm:prSet>
      <dgm:spPr/>
    </dgm:pt>
  </dgm:ptLst>
  <dgm:cxnLst>
    <dgm:cxn modelId="{9E98BC09-FDD5-274F-AAF4-9BCCF839DBB4}" type="presOf" srcId="{DDE67D32-D5A8-8847-B4C0-CC726AA5AC64}" destId="{338FC2B2-BF55-4C75-B7E8-2885C57DC4BF}" srcOrd="0" destOrd="0" presId="urn:microsoft.com/office/officeart/2018/2/layout/IconCircleList"/>
    <dgm:cxn modelId="{BBCAAD3C-C90F-1B41-A93C-53DC0DCC1FA6}" type="presOf" srcId="{02FE012A-D189-4A09-A916-EF26F5791DB4}" destId="{6ACAEBDB-F9D1-4E4E-881A-57375C529FFD}" srcOrd="0" destOrd="0" presId="urn:microsoft.com/office/officeart/2018/2/layout/IconCircleList"/>
    <dgm:cxn modelId="{57EBC64B-FE15-8C4B-A22A-ABDA22248913}" type="presOf" srcId="{B154B72F-E91F-438D-BCF6-DA0C3BEF0BB1}" destId="{16BBDA1A-4B98-488C-8E5B-50D6BF7716BE}" srcOrd="0" destOrd="0" presId="urn:microsoft.com/office/officeart/2018/2/layout/IconCircleList"/>
    <dgm:cxn modelId="{A5BF4751-C97E-45BB-B865-B88432F7FE87}" srcId="{78704161-03CE-4664-8212-A6844CD2D90F}" destId="{B154B72F-E91F-438D-BCF6-DA0C3BEF0BB1}" srcOrd="1" destOrd="0" parTransId="{90299CDA-297B-4D48-A0D6-3168FCF7E1B3}" sibTransId="{02BB1103-9113-42CC-908B-C37C637D0B11}"/>
    <dgm:cxn modelId="{3515F760-F9B7-49B0-AF62-C6CFA4060083}" srcId="{78704161-03CE-4664-8212-A6844CD2D90F}" destId="{02FE012A-D189-4A09-A916-EF26F5791DB4}" srcOrd="0" destOrd="0" parTransId="{E049876B-E542-49B5-A4E3-6A9145A3A3AC}" sibTransId="{43509D95-ED2B-4635-981A-68EE55F746C6}"/>
    <dgm:cxn modelId="{E52C668E-591C-2142-960B-89297562829F}" srcId="{78704161-03CE-4664-8212-A6844CD2D90F}" destId="{DDE67D32-D5A8-8847-B4C0-CC726AA5AC64}" srcOrd="4" destOrd="0" parTransId="{B6898387-5231-EF4D-A0F4-295482638D30}" sibTransId="{1222F968-6BBE-E344-A705-587770349192}"/>
    <dgm:cxn modelId="{ABDEE5B1-D968-AE4C-AA09-10918F078410}" type="presOf" srcId="{43509D95-ED2B-4635-981A-68EE55F746C6}" destId="{9F2E75D0-557E-4678-B953-D73D7C0B2239}" srcOrd="0" destOrd="0" presId="urn:microsoft.com/office/officeart/2018/2/layout/IconCircleList"/>
    <dgm:cxn modelId="{0EB53FB3-A916-1A46-AD67-F00FE9504736}" type="presOf" srcId="{02BB1103-9113-42CC-908B-C37C637D0B11}" destId="{65047B51-D5D0-4B06-9580-B6EFB723698B}" srcOrd="0" destOrd="0" presId="urn:microsoft.com/office/officeart/2018/2/layout/IconCircleList"/>
    <dgm:cxn modelId="{6CD58DBE-6960-4D7C-8BD1-661F41BFFE8C}" srcId="{78704161-03CE-4664-8212-A6844CD2D90F}" destId="{7ED6387C-9EDA-4D9D-9175-3CFE06789B6E}" srcOrd="2" destOrd="0" parTransId="{389B8F2A-E3D6-4E4B-953C-C0AC17CE5D59}" sibTransId="{AA1FB87C-EBF7-4434-A999-5EBB50FD86A4}"/>
    <dgm:cxn modelId="{2A2A61C9-FEE2-D34E-944B-6B4DD6B83E50}" type="presOf" srcId="{78704161-03CE-4664-8212-A6844CD2D90F}" destId="{A5B45D7E-42BB-4351-A08F-826C4A4E85AE}" srcOrd="0" destOrd="0" presId="urn:microsoft.com/office/officeart/2018/2/layout/IconCircleList"/>
    <dgm:cxn modelId="{2FAF09CA-59D4-A643-B642-957F13E557AC}" type="presOf" srcId="{7ED6387C-9EDA-4D9D-9175-3CFE06789B6E}" destId="{552C4D52-B9D5-47E7-A619-28B6D1952F81}" srcOrd="0" destOrd="0" presId="urn:microsoft.com/office/officeart/2018/2/layout/IconCircleList"/>
    <dgm:cxn modelId="{0C3253CE-53BA-BE47-B966-6836429FD4A1}" type="presOf" srcId="{383A4189-2A0B-458E-91A7-D44A3413A06C}" destId="{27BC3F25-5341-4629-A58B-1427E6C19862}" srcOrd="0" destOrd="0" presId="urn:microsoft.com/office/officeart/2018/2/layout/IconCircleList"/>
    <dgm:cxn modelId="{DCAD66E3-F6B9-41CA-89B1-E643D0799EAD}" srcId="{78704161-03CE-4664-8212-A6844CD2D90F}" destId="{383A4189-2A0B-458E-91A7-D44A3413A06C}" srcOrd="3" destOrd="0" parTransId="{ECB89A23-EE45-4BB2-82AE-572622886C42}" sibTransId="{7EABB203-0894-423C-8269-353D543A3A46}"/>
    <dgm:cxn modelId="{562285E8-18E0-5C46-A851-D832C3035393}" type="presOf" srcId="{7EABB203-0894-423C-8269-353D543A3A46}" destId="{EB406FFA-B9E9-4EC2-A78B-62AEECF766F1}" srcOrd="0" destOrd="0" presId="urn:microsoft.com/office/officeart/2018/2/layout/IconCircleList"/>
    <dgm:cxn modelId="{3F85DDEF-0AAC-E848-8F90-29861E0E8EF2}" type="presOf" srcId="{AA1FB87C-EBF7-4434-A999-5EBB50FD86A4}" destId="{D265ACB3-147B-4D6D-9298-25546078B954}" srcOrd="0" destOrd="0" presId="urn:microsoft.com/office/officeart/2018/2/layout/IconCircleList"/>
    <dgm:cxn modelId="{DC8F0664-3F9B-C341-AA1E-CA675B30F85D}" type="presParOf" srcId="{A5B45D7E-42BB-4351-A08F-826C4A4E85AE}" destId="{D595E1CF-C8B4-457B-A7A9-422275B3B6A7}" srcOrd="0" destOrd="0" presId="urn:microsoft.com/office/officeart/2018/2/layout/IconCircleList"/>
    <dgm:cxn modelId="{EED7C291-9125-1B45-9FF5-C1F3973B5313}" type="presParOf" srcId="{D595E1CF-C8B4-457B-A7A9-422275B3B6A7}" destId="{C88285F8-F4FD-47C0-87CA-E62F5CAD5E74}" srcOrd="0" destOrd="0" presId="urn:microsoft.com/office/officeart/2018/2/layout/IconCircleList"/>
    <dgm:cxn modelId="{0C7C9D16-B6FD-814A-9C19-4895664B3984}" type="presParOf" srcId="{C88285F8-F4FD-47C0-87CA-E62F5CAD5E74}" destId="{9B2D3A50-F44C-43BD-9A21-4A13A673E2D0}" srcOrd="0" destOrd="0" presId="urn:microsoft.com/office/officeart/2018/2/layout/IconCircleList"/>
    <dgm:cxn modelId="{E7C372D7-BD91-7F47-8D93-5376AE32E722}" type="presParOf" srcId="{C88285F8-F4FD-47C0-87CA-E62F5CAD5E74}" destId="{EB7A84CF-B2D0-4EC5-AC0A-C0E17EDB7F38}" srcOrd="1" destOrd="0" presId="urn:microsoft.com/office/officeart/2018/2/layout/IconCircleList"/>
    <dgm:cxn modelId="{BDB2949E-EF64-8541-BD9F-E39BBE7CFD27}" type="presParOf" srcId="{C88285F8-F4FD-47C0-87CA-E62F5CAD5E74}" destId="{E3DEFCD2-3D19-429A-B0DC-A828607027D4}" srcOrd="2" destOrd="0" presId="urn:microsoft.com/office/officeart/2018/2/layout/IconCircleList"/>
    <dgm:cxn modelId="{F04C6C56-4646-8749-AB5A-4B851EEA9257}" type="presParOf" srcId="{C88285F8-F4FD-47C0-87CA-E62F5CAD5E74}" destId="{6ACAEBDB-F9D1-4E4E-881A-57375C529FFD}" srcOrd="3" destOrd="0" presId="urn:microsoft.com/office/officeart/2018/2/layout/IconCircleList"/>
    <dgm:cxn modelId="{7DA37B0C-C6FF-B64B-A5A8-339FE3583F26}" type="presParOf" srcId="{D595E1CF-C8B4-457B-A7A9-422275B3B6A7}" destId="{9F2E75D0-557E-4678-B953-D73D7C0B2239}" srcOrd="1" destOrd="0" presId="urn:microsoft.com/office/officeart/2018/2/layout/IconCircleList"/>
    <dgm:cxn modelId="{9601E755-4DDB-4948-9B81-3828F3EF3B50}" type="presParOf" srcId="{D595E1CF-C8B4-457B-A7A9-422275B3B6A7}" destId="{FDB2A40C-EB72-48D8-B216-E75D9C0DE0B2}" srcOrd="2" destOrd="0" presId="urn:microsoft.com/office/officeart/2018/2/layout/IconCircleList"/>
    <dgm:cxn modelId="{11E4128B-2A3A-A647-B8C8-1362966E4664}" type="presParOf" srcId="{FDB2A40C-EB72-48D8-B216-E75D9C0DE0B2}" destId="{3B5F9733-FC77-4CC5-9D2F-A4AAC134BD1F}" srcOrd="0" destOrd="0" presId="urn:microsoft.com/office/officeart/2018/2/layout/IconCircleList"/>
    <dgm:cxn modelId="{F38CE3B9-C615-5B49-846D-8F41E844E0B7}" type="presParOf" srcId="{FDB2A40C-EB72-48D8-B216-E75D9C0DE0B2}" destId="{8563BA9F-3AB5-4DDC-82E5-E4424CBFEA7B}" srcOrd="1" destOrd="0" presId="urn:microsoft.com/office/officeart/2018/2/layout/IconCircleList"/>
    <dgm:cxn modelId="{26E3F567-2E3A-0748-A4E1-2EE541C72697}" type="presParOf" srcId="{FDB2A40C-EB72-48D8-B216-E75D9C0DE0B2}" destId="{3345A900-39FF-4962-9888-BC7A6763385E}" srcOrd="2" destOrd="0" presId="urn:microsoft.com/office/officeart/2018/2/layout/IconCircleList"/>
    <dgm:cxn modelId="{66EE30B1-A751-6A4C-8792-1AAA0523B2B5}" type="presParOf" srcId="{FDB2A40C-EB72-48D8-B216-E75D9C0DE0B2}" destId="{16BBDA1A-4B98-488C-8E5B-50D6BF7716BE}" srcOrd="3" destOrd="0" presId="urn:microsoft.com/office/officeart/2018/2/layout/IconCircleList"/>
    <dgm:cxn modelId="{23354AD4-B06D-4644-ACAC-E067475FD1F7}" type="presParOf" srcId="{D595E1CF-C8B4-457B-A7A9-422275B3B6A7}" destId="{65047B51-D5D0-4B06-9580-B6EFB723698B}" srcOrd="3" destOrd="0" presId="urn:microsoft.com/office/officeart/2018/2/layout/IconCircleList"/>
    <dgm:cxn modelId="{0927148A-B266-5B4E-854E-E5EA7F1638B7}" type="presParOf" srcId="{D595E1CF-C8B4-457B-A7A9-422275B3B6A7}" destId="{29FDFCB2-BCCE-4175-BED9-743F1C70BB62}" srcOrd="4" destOrd="0" presId="urn:microsoft.com/office/officeart/2018/2/layout/IconCircleList"/>
    <dgm:cxn modelId="{0C503FD9-58AE-794E-B9B4-8F118F83D6C4}" type="presParOf" srcId="{29FDFCB2-BCCE-4175-BED9-743F1C70BB62}" destId="{F90C3423-D780-4AAF-8EEA-AF7137807DC0}" srcOrd="0" destOrd="0" presId="urn:microsoft.com/office/officeart/2018/2/layout/IconCircleList"/>
    <dgm:cxn modelId="{C53855F0-82BE-AB46-80D4-4BE866FD2757}" type="presParOf" srcId="{29FDFCB2-BCCE-4175-BED9-743F1C70BB62}" destId="{85F34A9A-AE79-4293-A658-274CD302CF9E}" srcOrd="1" destOrd="0" presId="urn:microsoft.com/office/officeart/2018/2/layout/IconCircleList"/>
    <dgm:cxn modelId="{4C5B45F1-6D90-2141-817E-6A82AEE5B1DE}" type="presParOf" srcId="{29FDFCB2-BCCE-4175-BED9-743F1C70BB62}" destId="{C7BB19A7-0E4A-45D9-8FFA-FBE4D953C510}" srcOrd="2" destOrd="0" presId="urn:microsoft.com/office/officeart/2018/2/layout/IconCircleList"/>
    <dgm:cxn modelId="{28CC98B0-72BC-1644-90D2-AD6A65B8BBA2}" type="presParOf" srcId="{29FDFCB2-BCCE-4175-BED9-743F1C70BB62}" destId="{552C4D52-B9D5-47E7-A619-28B6D1952F81}" srcOrd="3" destOrd="0" presId="urn:microsoft.com/office/officeart/2018/2/layout/IconCircleList"/>
    <dgm:cxn modelId="{2975B06A-6466-B046-9979-CBA5F4A4DF38}" type="presParOf" srcId="{D595E1CF-C8B4-457B-A7A9-422275B3B6A7}" destId="{D265ACB3-147B-4D6D-9298-25546078B954}" srcOrd="5" destOrd="0" presId="urn:microsoft.com/office/officeart/2018/2/layout/IconCircleList"/>
    <dgm:cxn modelId="{BFA0F1FD-C886-D941-9822-4A48B3242014}" type="presParOf" srcId="{D595E1CF-C8B4-457B-A7A9-422275B3B6A7}" destId="{E817975B-F8A6-4354-9DC4-BAAFD2395E60}" srcOrd="6" destOrd="0" presId="urn:microsoft.com/office/officeart/2018/2/layout/IconCircleList"/>
    <dgm:cxn modelId="{822358C3-D4CA-B449-A9C1-AED394188E05}" type="presParOf" srcId="{E817975B-F8A6-4354-9DC4-BAAFD2395E60}" destId="{0469CE33-DAC9-45BE-A9F5-7845064F83B8}" srcOrd="0" destOrd="0" presId="urn:microsoft.com/office/officeart/2018/2/layout/IconCircleList"/>
    <dgm:cxn modelId="{8A9DA6D2-BB2A-4740-A1A0-F90FBC866245}" type="presParOf" srcId="{E817975B-F8A6-4354-9DC4-BAAFD2395E60}" destId="{768DFDB3-F041-4245-B08A-063143EA6505}" srcOrd="1" destOrd="0" presId="urn:microsoft.com/office/officeart/2018/2/layout/IconCircleList"/>
    <dgm:cxn modelId="{61A21F0A-6EA2-5C4B-B951-E3AF3D22262B}" type="presParOf" srcId="{E817975B-F8A6-4354-9DC4-BAAFD2395E60}" destId="{FD0F05A7-61E1-4FB8-B228-39EFFBBE328F}" srcOrd="2" destOrd="0" presId="urn:microsoft.com/office/officeart/2018/2/layout/IconCircleList"/>
    <dgm:cxn modelId="{4AFBD30E-4067-1D4D-9394-A55DA447B4F7}" type="presParOf" srcId="{E817975B-F8A6-4354-9DC4-BAAFD2395E60}" destId="{27BC3F25-5341-4629-A58B-1427E6C19862}" srcOrd="3" destOrd="0" presId="urn:microsoft.com/office/officeart/2018/2/layout/IconCircleList"/>
    <dgm:cxn modelId="{1856FBC2-4C00-6046-AD87-12754F5D33C9}" type="presParOf" srcId="{D595E1CF-C8B4-457B-A7A9-422275B3B6A7}" destId="{EB406FFA-B9E9-4EC2-A78B-62AEECF766F1}" srcOrd="7" destOrd="0" presId="urn:microsoft.com/office/officeart/2018/2/layout/IconCircleList"/>
    <dgm:cxn modelId="{9E2770BF-A894-A943-8007-6F4911E5B0CB}" type="presParOf" srcId="{D595E1CF-C8B4-457B-A7A9-422275B3B6A7}" destId="{7FFA86F3-9AA6-4C83-84A8-40767B3CB87F}" srcOrd="8" destOrd="0" presId="urn:microsoft.com/office/officeart/2018/2/layout/IconCircleList"/>
    <dgm:cxn modelId="{565A5D12-000C-524B-A0A1-10A56C56BBDC}" type="presParOf" srcId="{7FFA86F3-9AA6-4C83-84A8-40767B3CB87F}" destId="{7DB48CBB-692A-4011-9C18-4A3DF7269FE7}" srcOrd="0" destOrd="0" presId="urn:microsoft.com/office/officeart/2018/2/layout/IconCircleList"/>
    <dgm:cxn modelId="{8863E13E-B977-AE4A-BC72-D4ECBEF05AC1}" type="presParOf" srcId="{7FFA86F3-9AA6-4C83-84A8-40767B3CB87F}" destId="{ED4764DF-5FD2-437C-A563-62A33F9AA83A}" srcOrd="1" destOrd="0" presId="urn:microsoft.com/office/officeart/2018/2/layout/IconCircleList"/>
    <dgm:cxn modelId="{EABFE01C-A333-CF43-8EB5-4EF7974A7AB5}" type="presParOf" srcId="{7FFA86F3-9AA6-4C83-84A8-40767B3CB87F}" destId="{9668C6F0-DD1D-4805-BD89-3B78849AD995}" srcOrd="2" destOrd="0" presId="urn:microsoft.com/office/officeart/2018/2/layout/IconCircleList"/>
    <dgm:cxn modelId="{92614596-F859-1F40-AD08-9605E146BDB7}" type="presParOf" srcId="{7FFA86F3-9AA6-4C83-84A8-40767B3CB87F}" destId="{338FC2B2-BF55-4C75-B7E8-2885C57DC4B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96775C-0D79-4249-A489-189344AB26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6E3A963-E9C3-4946-A77D-EB3E1038EFF0}">
      <dgm:prSet/>
      <dgm:spPr/>
      <dgm:t>
        <a:bodyPr/>
        <a:lstStyle/>
        <a:p>
          <a:r>
            <a:rPr lang="en-US" b="0" i="0"/>
            <a:t>Strategic management is a way of  thinking – an approach for managing complex organizations</a:t>
          </a:r>
          <a:endParaRPr lang="en-US"/>
        </a:p>
      </dgm:t>
    </dgm:pt>
    <dgm:pt modelId="{64807742-4E29-4DB3-BF49-92D98A12EDB9}" type="parTrans" cxnId="{9ABB41F4-BA0A-474C-A7D6-2A87F52A8600}">
      <dgm:prSet/>
      <dgm:spPr/>
      <dgm:t>
        <a:bodyPr/>
        <a:lstStyle/>
        <a:p>
          <a:endParaRPr lang="en-US"/>
        </a:p>
      </dgm:t>
    </dgm:pt>
    <dgm:pt modelId="{C18B4270-B894-4E16-B04D-17D4C02B7ACE}" type="sibTrans" cxnId="{9ABB41F4-BA0A-474C-A7D6-2A87F52A8600}">
      <dgm:prSet/>
      <dgm:spPr/>
      <dgm:t>
        <a:bodyPr/>
        <a:lstStyle/>
        <a:p>
          <a:endParaRPr lang="en-US"/>
        </a:p>
      </dgm:t>
    </dgm:pt>
    <dgm:pt modelId="{B8358AAF-A87A-4E1B-8D6E-B84C9E250933}">
      <dgm:prSet/>
      <dgm:spPr/>
    </dgm:pt>
    <dgm:pt modelId="{5E05E41B-59D7-4E17-BF24-E754D1CD7449}" type="parTrans" cxnId="{65067B44-7355-454C-A567-54D0147D4A56}">
      <dgm:prSet/>
      <dgm:spPr/>
      <dgm:t>
        <a:bodyPr/>
        <a:lstStyle/>
        <a:p>
          <a:endParaRPr lang="en-US"/>
        </a:p>
      </dgm:t>
    </dgm:pt>
    <dgm:pt modelId="{86B387C9-22A5-4685-9AA1-19B12DA453B0}" type="sibTrans" cxnId="{65067B44-7355-454C-A567-54D0147D4A56}">
      <dgm:prSet/>
      <dgm:spPr/>
      <dgm:t>
        <a:bodyPr/>
        <a:lstStyle/>
        <a:p>
          <a:endParaRPr lang="en-US"/>
        </a:p>
      </dgm:t>
    </dgm:pt>
    <dgm:pt modelId="{115558AA-58E0-451D-B1AA-0B130ADDD3BC}">
      <dgm:prSet/>
      <dgm:spPr/>
    </dgm:pt>
    <dgm:pt modelId="{5BDC2901-945B-48F7-A213-14A331822BB7}" type="parTrans" cxnId="{431EE82E-0EF4-4B75-8CC2-6761142D8A95}">
      <dgm:prSet/>
      <dgm:spPr/>
      <dgm:t>
        <a:bodyPr/>
        <a:lstStyle/>
        <a:p>
          <a:endParaRPr lang="en-US"/>
        </a:p>
      </dgm:t>
    </dgm:pt>
    <dgm:pt modelId="{F208819C-7EE0-4716-8CED-F9A0AE067DFA}" type="sibTrans" cxnId="{431EE82E-0EF4-4B75-8CC2-6761142D8A95}">
      <dgm:prSet/>
      <dgm:spPr/>
      <dgm:t>
        <a:bodyPr/>
        <a:lstStyle/>
        <a:p>
          <a:endParaRPr lang="en-US"/>
        </a:p>
      </dgm:t>
    </dgm:pt>
    <dgm:pt modelId="{42AF2DE9-56F6-44E6-A4EE-4ADB4FC22246}" type="pres">
      <dgm:prSet presAssocID="{FC96775C-0D79-4249-A489-189344AB2644}" presName="root" presStyleCnt="0">
        <dgm:presLayoutVars>
          <dgm:dir/>
          <dgm:resizeHandles val="exact"/>
        </dgm:presLayoutVars>
      </dgm:prSet>
      <dgm:spPr/>
    </dgm:pt>
    <dgm:pt modelId="{F70422B5-F1F3-4A5A-A0D1-5B762B3EDDD9}" type="pres">
      <dgm:prSet presAssocID="{F6E3A963-E9C3-4946-A77D-EB3E1038EFF0}" presName="compNode" presStyleCnt="0"/>
      <dgm:spPr/>
    </dgm:pt>
    <dgm:pt modelId="{441902E1-F6B4-43B5-A99E-DB71E79AD403}" type="pres">
      <dgm:prSet presAssocID="{F6E3A963-E9C3-4946-A77D-EB3E1038EFF0}"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462C0F7D-85D9-48B4-A761-94C510DABE32}" type="pres">
      <dgm:prSet presAssocID="{F6E3A963-E9C3-4946-A77D-EB3E1038EFF0}" presName="spaceRect" presStyleCnt="0"/>
      <dgm:spPr/>
    </dgm:pt>
    <dgm:pt modelId="{BEE3D148-440D-4963-82CC-F57EFB165DAD}" type="pres">
      <dgm:prSet presAssocID="{F6E3A963-E9C3-4946-A77D-EB3E1038EFF0}" presName="textRect" presStyleLbl="revTx" presStyleIdx="0" presStyleCnt="1">
        <dgm:presLayoutVars>
          <dgm:chMax val="1"/>
          <dgm:chPref val="1"/>
        </dgm:presLayoutVars>
      </dgm:prSet>
      <dgm:spPr/>
    </dgm:pt>
  </dgm:ptLst>
  <dgm:cxnLst>
    <dgm:cxn modelId="{431EE82E-0EF4-4B75-8CC2-6761142D8A95}" srcId="{F6E3A963-E9C3-4946-A77D-EB3E1038EFF0}" destId="{115558AA-58E0-451D-B1AA-0B130ADDD3BC}" srcOrd="1" destOrd="0" parTransId="{5BDC2901-945B-48F7-A213-14A331822BB7}" sibTransId="{F208819C-7EE0-4716-8CED-F9A0AE067DFA}"/>
    <dgm:cxn modelId="{65067B44-7355-454C-A567-54D0147D4A56}" srcId="{F6E3A963-E9C3-4946-A77D-EB3E1038EFF0}" destId="{B8358AAF-A87A-4E1B-8D6E-B84C9E250933}" srcOrd="0" destOrd="0" parTransId="{5E05E41B-59D7-4E17-BF24-E754D1CD7449}" sibTransId="{86B387C9-22A5-4685-9AA1-19B12DA453B0}"/>
    <dgm:cxn modelId="{ECC98377-640B-4054-ADE4-2143C69C29DA}" type="presOf" srcId="{FC96775C-0D79-4249-A489-189344AB2644}" destId="{42AF2DE9-56F6-44E6-A4EE-4ADB4FC22246}" srcOrd="0" destOrd="0" presId="urn:microsoft.com/office/officeart/2018/2/layout/IconLabelList"/>
    <dgm:cxn modelId="{B56C52D5-2735-4741-ABEC-3BB14E568329}" type="presOf" srcId="{F6E3A963-E9C3-4946-A77D-EB3E1038EFF0}" destId="{BEE3D148-440D-4963-82CC-F57EFB165DAD}" srcOrd="0" destOrd="0" presId="urn:microsoft.com/office/officeart/2018/2/layout/IconLabelList"/>
    <dgm:cxn modelId="{9ABB41F4-BA0A-474C-A7D6-2A87F52A8600}" srcId="{FC96775C-0D79-4249-A489-189344AB2644}" destId="{F6E3A963-E9C3-4946-A77D-EB3E1038EFF0}" srcOrd="0" destOrd="0" parTransId="{64807742-4E29-4DB3-BF49-92D98A12EDB9}" sibTransId="{C18B4270-B894-4E16-B04D-17D4C02B7ACE}"/>
    <dgm:cxn modelId="{706957B2-BE71-4A0E-9FAD-2BE831E17723}" type="presParOf" srcId="{42AF2DE9-56F6-44E6-A4EE-4ADB4FC22246}" destId="{F70422B5-F1F3-4A5A-A0D1-5B762B3EDDD9}" srcOrd="0" destOrd="0" presId="urn:microsoft.com/office/officeart/2018/2/layout/IconLabelList"/>
    <dgm:cxn modelId="{6E7B3CDD-842B-4C59-8460-D652EF77CAEF}" type="presParOf" srcId="{F70422B5-F1F3-4A5A-A0D1-5B762B3EDDD9}" destId="{441902E1-F6B4-43B5-A99E-DB71E79AD403}" srcOrd="0" destOrd="0" presId="urn:microsoft.com/office/officeart/2018/2/layout/IconLabelList"/>
    <dgm:cxn modelId="{1622B6ED-47A0-4593-9B7E-9C14E8270C86}" type="presParOf" srcId="{F70422B5-F1F3-4A5A-A0D1-5B762B3EDDD9}" destId="{462C0F7D-85D9-48B4-A761-94C510DABE32}" srcOrd="1" destOrd="0" presId="urn:microsoft.com/office/officeart/2018/2/layout/IconLabelList"/>
    <dgm:cxn modelId="{E01A2A4C-75A4-483D-8480-148D238CDDF4}" type="presParOf" srcId="{F70422B5-F1F3-4A5A-A0D1-5B762B3EDDD9}" destId="{BEE3D148-440D-4963-82CC-F57EFB165DA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A958B5-D2A7-4166-B5DB-3939D9701F5E}"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17C0644A-9D73-431C-8915-8917C90D5888}">
      <dgm:prSet/>
      <dgm:spPr/>
      <dgm:t>
        <a:bodyPr/>
        <a:lstStyle/>
        <a:p>
          <a:pPr>
            <a:lnSpc>
              <a:spcPct val="100000"/>
            </a:lnSpc>
            <a:defRPr b="1"/>
          </a:pPr>
          <a:r>
            <a:rPr lang="en-US" b="1"/>
            <a:t>The Map  </a:t>
          </a:r>
          <a:endParaRPr lang="en-US"/>
        </a:p>
      </dgm:t>
    </dgm:pt>
    <dgm:pt modelId="{1D88B9DB-E00E-4F18-B1E3-6FB1BCD79B0D}" type="parTrans" cxnId="{53903DCD-968B-429A-927D-764ED8AAA8CC}">
      <dgm:prSet/>
      <dgm:spPr/>
      <dgm:t>
        <a:bodyPr/>
        <a:lstStyle/>
        <a:p>
          <a:endParaRPr lang="en-US"/>
        </a:p>
      </dgm:t>
    </dgm:pt>
    <dgm:pt modelId="{175FA81D-A2B7-4500-B9C8-20BCC4387FB1}" type="sibTrans" cxnId="{53903DCD-968B-429A-927D-764ED8AAA8CC}">
      <dgm:prSet/>
      <dgm:spPr/>
      <dgm:t>
        <a:bodyPr/>
        <a:lstStyle/>
        <a:p>
          <a:endParaRPr lang="en-US"/>
        </a:p>
      </dgm:t>
    </dgm:pt>
    <dgm:pt modelId="{A3DCBE1A-14B9-4FD9-B1C2-A299BD165C19}">
      <dgm:prSet/>
      <dgm:spPr/>
      <dgm:t>
        <a:bodyPr/>
        <a:lstStyle/>
        <a:p>
          <a:pPr>
            <a:lnSpc>
              <a:spcPct val="100000"/>
            </a:lnSpc>
          </a:pPr>
          <a:r>
            <a:rPr lang="en-US"/>
            <a:t>Analytical or Rational Approach Logical Sequence of  Steps Specific Processes</a:t>
          </a:r>
        </a:p>
      </dgm:t>
    </dgm:pt>
    <dgm:pt modelId="{19565577-2B04-4843-9C9F-3CDCEC3C8009}" type="parTrans" cxnId="{353EF128-83CB-4384-81CF-21CB68E5E3CA}">
      <dgm:prSet/>
      <dgm:spPr/>
      <dgm:t>
        <a:bodyPr/>
        <a:lstStyle/>
        <a:p>
          <a:endParaRPr lang="en-US"/>
        </a:p>
      </dgm:t>
    </dgm:pt>
    <dgm:pt modelId="{B2A4E3A1-680D-4515-A52D-B9A86F1D460F}" type="sibTrans" cxnId="{353EF128-83CB-4384-81CF-21CB68E5E3CA}">
      <dgm:prSet/>
      <dgm:spPr/>
      <dgm:t>
        <a:bodyPr/>
        <a:lstStyle/>
        <a:p>
          <a:endParaRPr lang="en-US"/>
        </a:p>
      </dgm:t>
    </dgm:pt>
    <dgm:pt modelId="{9605D4F4-A8B5-413B-92E8-6E761CD13FCC}">
      <dgm:prSet/>
      <dgm:spPr/>
      <dgm:t>
        <a:bodyPr/>
        <a:lstStyle/>
        <a:p>
          <a:pPr>
            <a:lnSpc>
              <a:spcPct val="100000"/>
            </a:lnSpc>
          </a:pPr>
          <a:r>
            <a:rPr lang="en-US"/>
            <a:t>Better in Known Worlds</a:t>
          </a:r>
        </a:p>
      </dgm:t>
    </dgm:pt>
    <dgm:pt modelId="{C9B8716A-332A-4C9E-987E-C2B8ECD4614B}" type="parTrans" cxnId="{97527AEB-254C-4EC8-A834-7130B9D7E95A}">
      <dgm:prSet/>
      <dgm:spPr/>
      <dgm:t>
        <a:bodyPr/>
        <a:lstStyle/>
        <a:p>
          <a:endParaRPr lang="en-US"/>
        </a:p>
      </dgm:t>
    </dgm:pt>
    <dgm:pt modelId="{B4F1D92C-AB71-472C-84D9-3404ECE55070}" type="sibTrans" cxnId="{97527AEB-254C-4EC8-A834-7130B9D7E95A}">
      <dgm:prSet/>
      <dgm:spPr/>
      <dgm:t>
        <a:bodyPr/>
        <a:lstStyle/>
        <a:p>
          <a:endParaRPr lang="en-US"/>
        </a:p>
      </dgm:t>
    </dgm:pt>
    <dgm:pt modelId="{87E356CC-410B-4E29-AC23-EC8F52D630D3}">
      <dgm:prSet/>
      <dgm:spPr/>
      <dgm:t>
        <a:bodyPr/>
        <a:lstStyle/>
        <a:p>
          <a:pPr>
            <a:lnSpc>
              <a:spcPct val="100000"/>
            </a:lnSpc>
            <a:defRPr b="1"/>
          </a:pPr>
          <a:r>
            <a:rPr lang="en-US" b="1"/>
            <a:t>The Compass </a:t>
          </a:r>
          <a:endParaRPr lang="en-US"/>
        </a:p>
      </dgm:t>
    </dgm:pt>
    <dgm:pt modelId="{F4857E2F-F50F-4A6C-8A11-AACBFAB151BF}" type="parTrans" cxnId="{71E81674-3CFF-47F4-B1A1-5F649E15B337}">
      <dgm:prSet/>
      <dgm:spPr/>
      <dgm:t>
        <a:bodyPr/>
        <a:lstStyle/>
        <a:p>
          <a:endParaRPr lang="en-US"/>
        </a:p>
      </dgm:t>
    </dgm:pt>
    <dgm:pt modelId="{91530EFD-6DE6-4EE1-9C0B-20577F7F2F0E}" type="sibTrans" cxnId="{71E81674-3CFF-47F4-B1A1-5F649E15B337}">
      <dgm:prSet/>
      <dgm:spPr/>
      <dgm:t>
        <a:bodyPr/>
        <a:lstStyle/>
        <a:p>
          <a:endParaRPr lang="en-US"/>
        </a:p>
      </dgm:t>
    </dgm:pt>
    <dgm:pt modelId="{A6B5B41A-7B80-4D24-9CB8-13E78CF16111}">
      <dgm:prSet/>
      <dgm:spPr/>
      <dgm:t>
        <a:bodyPr/>
        <a:lstStyle/>
        <a:p>
          <a:pPr>
            <a:lnSpc>
              <a:spcPct val="100000"/>
            </a:lnSpc>
          </a:pPr>
          <a:r>
            <a:rPr lang="en-US"/>
            <a:t>Emergent Approach Relies on Learning Leadership Sets Direction</a:t>
          </a:r>
        </a:p>
      </dgm:t>
    </dgm:pt>
    <dgm:pt modelId="{67E3BCB7-EE3D-4A75-AB2D-EF7A5F83F12D}" type="parTrans" cxnId="{18484108-75CC-46B7-8B92-47DCD522E80F}">
      <dgm:prSet/>
      <dgm:spPr/>
      <dgm:t>
        <a:bodyPr/>
        <a:lstStyle/>
        <a:p>
          <a:endParaRPr lang="en-US"/>
        </a:p>
      </dgm:t>
    </dgm:pt>
    <dgm:pt modelId="{EF84D3A8-D2CF-43D8-A31E-49F84B32C1D3}" type="sibTrans" cxnId="{18484108-75CC-46B7-8B92-47DCD522E80F}">
      <dgm:prSet/>
      <dgm:spPr/>
      <dgm:t>
        <a:bodyPr/>
        <a:lstStyle/>
        <a:p>
          <a:endParaRPr lang="en-US"/>
        </a:p>
      </dgm:t>
    </dgm:pt>
    <dgm:pt modelId="{B3E1CDED-FDC4-48D6-8A3C-78567AB46DAB}">
      <dgm:prSet/>
      <dgm:spPr/>
      <dgm:t>
        <a:bodyPr/>
        <a:lstStyle/>
        <a:p>
          <a:pPr>
            <a:lnSpc>
              <a:spcPct val="100000"/>
            </a:lnSpc>
          </a:pPr>
          <a:r>
            <a:rPr lang="en-US"/>
            <a:t>Better in Uncharted Worlds</a:t>
          </a:r>
        </a:p>
      </dgm:t>
    </dgm:pt>
    <dgm:pt modelId="{7A92EBAC-BA6E-4D08-87EE-EAB947F3DB24}" type="parTrans" cxnId="{C31191FB-579D-4421-89B2-AE76AB748D6F}">
      <dgm:prSet/>
      <dgm:spPr/>
      <dgm:t>
        <a:bodyPr/>
        <a:lstStyle/>
        <a:p>
          <a:endParaRPr lang="en-US"/>
        </a:p>
      </dgm:t>
    </dgm:pt>
    <dgm:pt modelId="{4132C8B2-5542-49C8-9AC5-407775F9727B}" type="sibTrans" cxnId="{C31191FB-579D-4421-89B2-AE76AB748D6F}">
      <dgm:prSet/>
      <dgm:spPr/>
      <dgm:t>
        <a:bodyPr/>
        <a:lstStyle/>
        <a:p>
          <a:endParaRPr lang="en-US"/>
        </a:p>
      </dgm:t>
    </dgm:pt>
    <dgm:pt modelId="{F2FD1D06-F01B-4D9D-8E59-9DAA43F00CA8}" type="pres">
      <dgm:prSet presAssocID="{B5A958B5-D2A7-4166-B5DB-3939D9701F5E}" presName="root" presStyleCnt="0">
        <dgm:presLayoutVars>
          <dgm:dir/>
          <dgm:resizeHandles val="exact"/>
        </dgm:presLayoutVars>
      </dgm:prSet>
      <dgm:spPr/>
    </dgm:pt>
    <dgm:pt modelId="{7912CE8D-4E1C-41E8-8BD7-4D1E15875337}" type="pres">
      <dgm:prSet presAssocID="{17C0644A-9D73-431C-8915-8917C90D5888}" presName="compNode" presStyleCnt="0"/>
      <dgm:spPr/>
    </dgm:pt>
    <dgm:pt modelId="{3E283ACB-AD50-4A6B-BA71-B208F79C3B06}" type="pres">
      <dgm:prSet presAssocID="{17C0644A-9D73-431C-8915-8917C90D58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B5CCFBB-9602-4B41-9B1F-209FDFDEA3F5}" type="pres">
      <dgm:prSet presAssocID="{17C0644A-9D73-431C-8915-8917C90D5888}" presName="iconSpace" presStyleCnt="0"/>
      <dgm:spPr/>
    </dgm:pt>
    <dgm:pt modelId="{00AACEE3-5863-41B6-8B1F-BF64BFF96312}" type="pres">
      <dgm:prSet presAssocID="{17C0644A-9D73-431C-8915-8917C90D5888}" presName="parTx" presStyleLbl="revTx" presStyleIdx="0" presStyleCnt="4">
        <dgm:presLayoutVars>
          <dgm:chMax val="0"/>
          <dgm:chPref val="0"/>
        </dgm:presLayoutVars>
      </dgm:prSet>
      <dgm:spPr/>
    </dgm:pt>
    <dgm:pt modelId="{94DE5B82-74AE-49C5-9F74-D24AD5A31710}" type="pres">
      <dgm:prSet presAssocID="{17C0644A-9D73-431C-8915-8917C90D5888}" presName="txSpace" presStyleCnt="0"/>
      <dgm:spPr/>
    </dgm:pt>
    <dgm:pt modelId="{6305859A-0353-46E5-BC18-7C3FC08B6F0D}" type="pres">
      <dgm:prSet presAssocID="{17C0644A-9D73-431C-8915-8917C90D5888}" presName="desTx" presStyleLbl="revTx" presStyleIdx="1" presStyleCnt="4">
        <dgm:presLayoutVars/>
      </dgm:prSet>
      <dgm:spPr/>
    </dgm:pt>
    <dgm:pt modelId="{D1AE3471-5F6C-4916-8532-8941E11608E0}" type="pres">
      <dgm:prSet presAssocID="{175FA81D-A2B7-4500-B9C8-20BCC4387FB1}" presName="sibTrans" presStyleCnt="0"/>
      <dgm:spPr/>
    </dgm:pt>
    <dgm:pt modelId="{3FFA8704-B35E-4E78-9A91-56FD3C4DAB5F}" type="pres">
      <dgm:prSet presAssocID="{87E356CC-410B-4E29-AC23-EC8F52D630D3}" presName="compNode" presStyleCnt="0"/>
      <dgm:spPr/>
    </dgm:pt>
    <dgm:pt modelId="{D8C1D286-798D-43D6-84BD-3AB07EE9EC3C}" type="pres">
      <dgm:prSet presAssocID="{87E356CC-410B-4E29-AC23-EC8F52D630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30EFB8F1-959D-4BCC-A3E7-4A417811ABEB}" type="pres">
      <dgm:prSet presAssocID="{87E356CC-410B-4E29-AC23-EC8F52D630D3}" presName="iconSpace" presStyleCnt="0"/>
      <dgm:spPr/>
    </dgm:pt>
    <dgm:pt modelId="{0B25F449-96E0-434C-8D86-995D5B304334}" type="pres">
      <dgm:prSet presAssocID="{87E356CC-410B-4E29-AC23-EC8F52D630D3}" presName="parTx" presStyleLbl="revTx" presStyleIdx="2" presStyleCnt="4">
        <dgm:presLayoutVars>
          <dgm:chMax val="0"/>
          <dgm:chPref val="0"/>
        </dgm:presLayoutVars>
      </dgm:prSet>
      <dgm:spPr/>
    </dgm:pt>
    <dgm:pt modelId="{EE961604-22A3-4593-9E50-2A57AA1B5240}" type="pres">
      <dgm:prSet presAssocID="{87E356CC-410B-4E29-AC23-EC8F52D630D3}" presName="txSpace" presStyleCnt="0"/>
      <dgm:spPr/>
    </dgm:pt>
    <dgm:pt modelId="{21A39E82-222F-4A1E-A6C6-6DC9080F26CF}" type="pres">
      <dgm:prSet presAssocID="{87E356CC-410B-4E29-AC23-EC8F52D630D3}" presName="desTx" presStyleLbl="revTx" presStyleIdx="3" presStyleCnt="4">
        <dgm:presLayoutVars/>
      </dgm:prSet>
      <dgm:spPr/>
    </dgm:pt>
  </dgm:ptLst>
  <dgm:cxnLst>
    <dgm:cxn modelId="{18484108-75CC-46B7-8B92-47DCD522E80F}" srcId="{87E356CC-410B-4E29-AC23-EC8F52D630D3}" destId="{A6B5B41A-7B80-4D24-9CB8-13E78CF16111}" srcOrd="0" destOrd="0" parTransId="{67E3BCB7-EE3D-4A75-AB2D-EF7A5F83F12D}" sibTransId="{EF84D3A8-D2CF-43D8-A31E-49F84B32C1D3}"/>
    <dgm:cxn modelId="{353EF128-83CB-4384-81CF-21CB68E5E3CA}" srcId="{17C0644A-9D73-431C-8915-8917C90D5888}" destId="{A3DCBE1A-14B9-4FD9-B1C2-A299BD165C19}" srcOrd="0" destOrd="0" parTransId="{19565577-2B04-4843-9C9F-3CDCEC3C8009}" sibTransId="{B2A4E3A1-680D-4515-A52D-B9A86F1D460F}"/>
    <dgm:cxn modelId="{1D7AAC2A-E817-1E42-A738-8125ACE0CA89}" type="presOf" srcId="{17C0644A-9D73-431C-8915-8917C90D5888}" destId="{00AACEE3-5863-41B6-8B1F-BF64BFF96312}" srcOrd="0" destOrd="0" presId="urn:microsoft.com/office/officeart/2018/5/layout/CenteredIconLabelDescriptionList"/>
    <dgm:cxn modelId="{C46C5F34-DF74-DC43-AE1C-C044CC4D4DF9}" type="presOf" srcId="{B5A958B5-D2A7-4166-B5DB-3939D9701F5E}" destId="{F2FD1D06-F01B-4D9D-8E59-9DAA43F00CA8}" srcOrd="0" destOrd="0" presId="urn:microsoft.com/office/officeart/2018/5/layout/CenteredIconLabelDescriptionList"/>
    <dgm:cxn modelId="{EEAC9A44-FEC2-2D41-9381-72AD817BF090}" type="presOf" srcId="{A3DCBE1A-14B9-4FD9-B1C2-A299BD165C19}" destId="{6305859A-0353-46E5-BC18-7C3FC08B6F0D}" srcOrd="0" destOrd="0" presId="urn:microsoft.com/office/officeart/2018/5/layout/CenteredIconLabelDescriptionList"/>
    <dgm:cxn modelId="{71E81674-3CFF-47F4-B1A1-5F649E15B337}" srcId="{B5A958B5-D2A7-4166-B5DB-3939D9701F5E}" destId="{87E356CC-410B-4E29-AC23-EC8F52D630D3}" srcOrd="1" destOrd="0" parTransId="{F4857E2F-F50F-4A6C-8A11-AACBFAB151BF}" sibTransId="{91530EFD-6DE6-4EE1-9C0B-20577F7F2F0E}"/>
    <dgm:cxn modelId="{81B4D783-B94B-1F44-95AB-865BA5D19B4A}" type="presOf" srcId="{A6B5B41A-7B80-4D24-9CB8-13E78CF16111}" destId="{21A39E82-222F-4A1E-A6C6-6DC9080F26CF}" srcOrd="0" destOrd="0" presId="urn:microsoft.com/office/officeart/2018/5/layout/CenteredIconLabelDescriptionList"/>
    <dgm:cxn modelId="{DE6F5A95-C94E-404F-9F1C-7FAEC24F27FD}" type="presOf" srcId="{9605D4F4-A8B5-413B-92E8-6E761CD13FCC}" destId="{6305859A-0353-46E5-BC18-7C3FC08B6F0D}" srcOrd="0" destOrd="1" presId="urn:microsoft.com/office/officeart/2018/5/layout/CenteredIconLabelDescriptionList"/>
    <dgm:cxn modelId="{17E88EB3-294A-DA4D-8A08-BD8999D024AA}" type="presOf" srcId="{B3E1CDED-FDC4-48D6-8A3C-78567AB46DAB}" destId="{21A39E82-222F-4A1E-A6C6-6DC9080F26CF}" srcOrd="0" destOrd="1" presId="urn:microsoft.com/office/officeart/2018/5/layout/CenteredIconLabelDescriptionList"/>
    <dgm:cxn modelId="{8CE54EC5-D2A1-F54F-A5EE-F9A9199DA490}" type="presOf" srcId="{87E356CC-410B-4E29-AC23-EC8F52D630D3}" destId="{0B25F449-96E0-434C-8D86-995D5B304334}" srcOrd="0" destOrd="0" presId="urn:microsoft.com/office/officeart/2018/5/layout/CenteredIconLabelDescriptionList"/>
    <dgm:cxn modelId="{53903DCD-968B-429A-927D-764ED8AAA8CC}" srcId="{B5A958B5-D2A7-4166-B5DB-3939D9701F5E}" destId="{17C0644A-9D73-431C-8915-8917C90D5888}" srcOrd="0" destOrd="0" parTransId="{1D88B9DB-E00E-4F18-B1E3-6FB1BCD79B0D}" sibTransId="{175FA81D-A2B7-4500-B9C8-20BCC4387FB1}"/>
    <dgm:cxn modelId="{97527AEB-254C-4EC8-A834-7130B9D7E95A}" srcId="{17C0644A-9D73-431C-8915-8917C90D5888}" destId="{9605D4F4-A8B5-413B-92E8-6E761CD13FCC}" srcOrd="1" destOrd="0" parTransId="{C9B8716A-332A-4C9E-987E-C2B8ECD4614B}" sibTransId="{B4F1D92C-AB71-472C-84D9-3404ECE55070}"/>
    <dgm:cxn modelId="{C31191FB-579D-4421-89B2-AE76AB748D6F}" srcId="{87E356CC-410B-4E29-AC23-EC8F52D630D3}" destId="{B3E1CDED-FDC4-48D6-8A3C-78567AB46DAB}" srcOrd="1" destOrd="0" parTransId="{7A92EBAC-BA6E-4D08-87EE-EAB947F3DB24}" sibTransId="{4132C8B2-5542-49C8-9AC5-407775F9727B}"/>
    <dgm:cxn modelId="{EB7CD1D7-EE77-6547-868E-4337715D6407}" type="presParOf" srcId="{F2FD1D06-F01B-4D9D-8E59-9DAA43F00CA8}" destId="{7912CE8D-4E1C-41E8-8BD7-4D1E15875337}" srcOrd="0" destOrd="0" presId="urn:microsoft.com/office/officeart/2018/5/layout/CenteredIconLabelDescriptionList"/>
    <dgm:cxn modelId="{93A56B55-0557-2E4B-B9C9-29F193E34A32}" type="presParOf" srcId="{7912CE8D-4E1C-41E8-8BD7-4D1E15875337}" destId="{3E283ACB-AD50-4A6B-BA71-B208F79C3B06}" srcOrd="0" destOrd="0" presId="urn:microsoft.com/office/officeart/2018/5/layout/CenteredIconLabelDescriptionList"/>
    <dgm:cxn modelId="{0FF7F3E1-3F06-D74D-A0A1-6CAD7E551F2E}" type="presParOf" srcId="{7912CE8D-4E1C-41E8-8BD7-4D1E15875337}" destId="{5B5CCFBB-9602-4B41-9B1F-209FDFDEA3F5}" srcOrd="1" destOrd="0" presId="urn:microsoft.com/office/officeart/2018/5/layout/CenteredIconLabelDescriptionList"/>
    <dgm:cxn modelId="{521A968D-877B-9642-AEEE-AF30427AFB0B}" type="presParOf" srcId="{7912CE8D-4E1C-41E8-8BD7-4D1E15875337}" destId="{00AACEE3-5863-41B6-8B1F-BF64BFF96312}" srcOrd="2" destOrd="0" presId="urn:microsoft.com/office/officeart/2018/5/layout/CenteredIconLabelDescriptionList"/>
    <dgm:cxn modelId="{B87F5319-7AF9-C242-B8E0-CA1406418CD8}" type="presParOf" srcId="{7912CE8D-4E1C-41E8-8BD7-4D1E15875337}" destId="{94DE5B82-74AE-49C5-9F74-D24AD5A31710}" srcOrd="3" destOrd="0" presId="urn:microsoft.com/office/officeart/2018/5/layout/CenteredIconLabelDescriptionList"/>
    <dgm:cxn modelId="{DBAD3345-8AB4-1146-A1D4-2AA830B64C28}" type="presParOf" srcId="{7912CE8D-4E1C-41E8-8BD7-4D1E15875337}" destId="{6305859A-0353-46E5-BC18-7C3FC08B6F0D}" srcOrd="4" destOrd="0" presId="urn:microsoft.com/office/officeart/2018/5/layout/CenteredIconLabelDescriptionList"/>
    <dgm:cxn modelId="{A257A62C-4965-9343-8A45-1159A54CEC24}" type="presParOf" srcId="{F2FD1D06-F01B-4D9D-8E59-9DAA43F00CA8}" destId="{D1AE3471-5F6C-4916-8532-8941E11608E0}" srcOrd="1" destOrd="0" presId="urn:microsoft.com/office/officeart/2018/5/layout/CenteredIconLabelDescriptionList"/>
    <dgm:cxn modelId="{8588A649-B310-B144-8E28-9FF3940CDD34}" type="presParOf" srcId="{F2FD1D06-F01B-4D9D-8E59-9DAA43F00CA8}" destId="{3FFA8704-B35E-4E78-9A91-56FD3C4DAB5F}" srcOrd="2" destOrd="0" presId="urn:microsoft.com/office/officeart/2018/5/layout/CenteredIconLabelDescriptionList"/>
    <dgm:cxn modelId="{710DDC14-358E-5942-BC1C-72CA18DC660C}" type="presParOf" srcId="{3FFA8704-B35E-4E78-9A91-56FD3C4DAB5F}" destId="{D8C1D286-798D-43D6-84BD-3AB07EE9EC3C}" srcOrd="0" destOrd="0" presId="urn:microsoft.com/office/officeart/2018/5/layout/CenteredIconLabelDescriptionList"/>
    <dgm:cxn modelId="{F942BB68-85B1-D844-A339-DCF2FF2625E3}" type="presParOf" srcId="{3FFA8704-B35E-4E78-9A91-56FD3C4DAB5F}" destId="{30EFB8F1-959D-4BCC-A3E7-4A417811ABEB}" srcOrd="1" destOrd="0" presId="urn:microsoft.com/office/officeart/2018/5/layout/CenteredIconLabelDescriptionList"/>
    <dgm:cxn modelId="{29C7A83E-8BEB-8945-B2EA-43D94D7937B0}" type="presParOf" srcId="{3FFA8704-B35E-4E78-9A91-56FD3C4DAB5F}" destId="{0B25F449-96E0-434C-8D86-995D5B304334}" srcOrd="2" destOrd="0" presId="urn:microsoft.com/office/officeart/2018/5/layout/CenteredIconLabelDescriptionList"/>
    <dgm:cxn modelId="{F9E31B87-5591-AF42-8939-A448EB87DEC1}" type="presParOf" srcId="{3FFA8704-B35E-4E78-9A91-56FD3C4DAB5F}" destId="{EE961604-22A3-4593-9E50-2A57AA1B5240}" srcOrd="3" destOrd="0" presId="urn:microsoft.com/office/officeart/2018/5/layout/CenteredIconLabelDescriptionList"/>
    <dgm:cxn modelId="{50C9B48D-937F-F64B-B56D-A7A15F5C85C0}" type="presParOf" srcId="{3FFA8704-B35E-4E78-9A91-56FD3C4DAB5F}" destId="{21A39E82-222F-4A1E-A6C6-6DC9080F26C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AD57AB-91A3-4CA0-977C-2B0A7B40F1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5D523DD-4D72-4B70-9347-BF93FE01F616}">
      <dgm:prSet/>
      <dgm:spPr/>
      <dgm:t>
        <a:bodyPr/>
        <a:lstStyle/>
        <a:p>
          <a:r>
            <a:rPr lang="en-US" b="1" i="1"/>
            <a:t>Strategic Thinking </a:t>
          </a:r>
          <a:r>
            <a:rPr lang="en-US" b="0" i="0"/>
            <a:t>– an intellectual orientation, a way of thinking or mindset</a:t>
          </a:r>
          <a:endParaRPr lang="en-US"/>
        </a:p>
      </dgm:t>
    </dgm:pt>
    <dgm:pt modelId="{EC7DC9A0-32BF-42A8-9DD1-A744B8D70BD8}" type="parTrans" cxnId="{FFB9BBC8-112D-479B-A044-DF6800C3FDBF}">
      <dgm:prSet/>
      <dgm:spPr/>
      <dgm:t>
        <a:bodyPr/>
        <a:lstStyle/>
        <a:p>
          <a:endParaRPr lang="en-US"/>
        </a:p>
      </dgm:t>
    </dgm:pt>
    <dgm:pt modelId="{D4FB4D0B-40EC-4B8E-9761-2CA34ECA929F}" type="sibTrans" cxnId="{FFB9BBC8-112D-479B-A044-DF6800C3FDBF}">
      <dgm:prSet/>
      <dgm:spPr/>
      <dgm:t>
        <a:bodyPr/>
        <a:lstStyle/>
        <a:p>
          <a:endParaRPr lang="en-US"/>
        </a:p>
      </dgm:t>
    </dgm:pt>
    <dgm:pt modelId="{E074D1A7-C57F-4C4B-AF31-B92FD5034C2C}">
      <dgm:prSet/>
      <dgm:spPr/>
      <dgm:t>
        <a:bodyPr/>
        <a:lstStyle/>
        <a:p>
          <a:r>
            <a:rPr lang="en-US" b="1" i="1"/>
            <a:t>Strategic Planning </a:t>
          </a:r>
          <a:r>
            <a:rPr lang="en-US" b="0" i="1"/>
            <a:t>– </a:t>
          </a:r>
          <a:r>
            <a:rPr lang="en-US" b="0" i="0"/>
            <a:t>the periodic process of  creating organizational momentum (a strategy)</a:t>
          </a:r>
          <a:endParaRPr lang="en-US"/>
        </a:p>
      </dgm:t>
    </dgm:pt>
    <dgm:pt modelId="{33499F1F-B803-4C07-866F-1EB610A9A8EE}" type="parTrans" cxnId="{AFB0CADE-15DB-4B84-8FD9-EA57D6700C5B}">
      <dgm:prSet/>
      <dgm:spPr/>
      <dgm:t>
        <a:bodyPr/>
        <a:lstStyle/>
        <a:p>
          <a:endParaRPr lang="en-US"/>
        </a:p>
      </dgm:t>
    </dgm:pt>
    <dgm:pt modelId="{6F054F5F-C063-41C5-8B5E-7362AD983FE7}" type="sibTrans" cxnId="{AFB0CADE-15DB-4B84-8FD9-EA57D6700C5B}">
      <dgm:prSet/>
      <dgm:spPr/>
      <dgm:t>
        <a:bodyPr/>
        <a:lstStyle/>
        <a:p>
          <a:endParaRPr lang="en-US"/>
        </a:p>
      </dgm:t>
    </dgm:pt>
    <dgm:pt modelId="{30BACFEA-6D7C-4B32-8EB9-B29D6994F031}">
      <dgm:prSet/>
      <dgm:spPr/>
      <dgm:t>
        <a:bodyPr/>
        <a:lstStyle/>
        <a:p>
          <a:r>
            <a:rPr lang="en-US" b="1" i="1"/>
            <a:t>Managing Strategic Momentum </a:t>
          </a:r>
          <a:r>
            <a:rPr lang="en-US" b="0" i="0"/>
            <a:t>– a philosophy and process of  continuously leading and managing an organization using strategic thinking and periodic strategic planning</a:t>
          </a:r>
          <a:endParaRPr lang="en-US"/>
        </a:p>
      </dgm:t>
    </dgm:pt>
    <dgm:pt modelId="{7A88DB73-A1EA-4811-B962-6CB46521CA58}" type="parTrans" cxnId="{E23C3DEF-829F-42B9-8E8F-28C583F1847B}">
      <dgm:prSet/>
      <dgm:spPr/>
      <dgm:t>
        <a:bodyPr/>
        <a:lstStyle/>
        <a:p>
          <a:endParaRPr lang="en-US"/>
        </a:p>
      </dgm:t>
    </dgm:pt>
    <dgm:pt modelId="{53E18989-A092-4966-9B7F-AF701F3D8CEA}" type="sibTrans" cxnId="{E23C3DEF-829F-42B9-8E8F-28C583F1847B}">
      <dgm:prSet/>
      <dgm:spPr/>
      <dgm:t>
        <a:bodyPr/>
        <a:lstStyle/>
        <a:p>
          <a:endParaRPr lang="en-US"/>
        </a:p>
      </dgm:t>
    </dgm:pt>
    <dgm:pt modelId="{30DD3633-8CAB-4A28-B220-F7D4C61EC906}" type="pres">
      <dgm:prSet presAssocID="{51AD57AB-91A3-4CA0-977C-2B0A7B40F180}" presName="root" presStyleCnt="0">
        <dgm:presLayoutVars>
          <dgm:dir/>
          <dgm:resizeHandles val="exact"/>
        </dgm:presLayoutVars>
      </dgm:prSet>
      <dgm:spPr/>
    </dgm:pt>
    <dgm:pt modelId="{BAC394B7-D10F-499B-B252-8B689CA736EA}" type="pres">
      <dgm:prSet presAssocID="{05D523DD-4D72-4B70-9347-BF93FE01F616}" presName="compNode" presStyleCnt="0"/>
      <dgm:spPr/>
    </dgm:pt>
    <dgm:pt modelId="{08CF4C8E-8A39-49D1-8A55-7D068ECA325E}" type="pres">
      <dgm:prSet presAssocID="{05D523DD-4D72-4B70-9347-BF93FE01F616}" presName="bgRect" presStyleLbl="bgShp" presStyleIdx="0" presStyleCnt="3"/>
      <dgm:spPr/>
    </dgm:pt>
    <dgm:pt modelId="{D670385A-A148-441A-8579-35939AC96B8A}" type="pres">
      <dgm:prSet presAssocID="{05D523DD-4D72-4B70-9347-BF93FE01F6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9B7ADB5-730C-408D-924E-8CEF18EDCCBF}" type="pres">
      <dgm:prSet presAssocID="{05D523DD-4D72-4B70-9347-BF93FE01F616}" presName="spaceRect" presStyleCnt="0"/>
      <dgm:spPr/>
    </dgm:pt>
    <dgm:pt modelId="{1B261EBA-090F-4B76-A7D2-2917C7B8F6AA}" type="pres">
      <dgm:prSet presAssocID="{05D523DD-4D72-4B70-9347-BF93FE01F616}" presName="parTx" presStyleLbl="revTx" presStyleIdx="0" presStyleCnt="3">
        <dgm:presLayoutVars>
          <dgm:chMax val="0"/>
          <dgm:chPref val="0"/>
        </dgm:presLayoutVars>
      </dgm:prSet>
      <dgm:spPr/>
    </dgm:pt>
    <dgm:pt modelId="{F3007DDD-F49A-4231-8875-78854163D6BF}" type="pres">
      <dgm:prSet presAssocID="{D4FB4D0B-40EC-4B8E-9761-2CA34ECA929F}" presName="sibTrans" presStyleCnt="0"/>
      <dgm:spPr/>
    </dgm:pt>
    <dgm:pt modelId="{18C2F82C-49A6-4B99-AE43-555D3C66A7FF}" type="pres">
      <dgm:prSet presAssocID="{E074D1A7-C57F-4C4B-AF31-B92FD5034C2C}" presName="compNode" presStyleCnt="0"/>
      <dgm:spPr/>
    </dgm:pt>
    <dgm:pt modelId="{74C8BC99-C416-42A8-87B0-F5C2B0C09556}" type="pres">
      <dgm:prSet presAssocID="{E074D1A7-C57F-4C4B-AF31-B92FD5034C2C}" presName="bgRect" presStyleLbl="bgShp" presStyleIdx="1" presStyleCnt="3"/>
      <dgm:spPr/>
    </dgm:pt>
    <dgm:pt modelId="{A0C6ADE6-0D24-4916-B7C7-6FAAD842C960}" type="pres">
      <dgm:prSet presAssocID="{E074D1A7-C57F-4C4B-AF31-B92FD5034C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110ED58F-5746-4925-83DC-5F8E757E6995}" type="pres">
      <dgm:prSet presAssocID="{E074D1A7-C57F-4C4B-AF31-B92FD5034C2C}" presName="spaceRect" presStyleCnt="0"/>
      <dgm:spPr/>
    </dgm:pt>
    <dgm:pt modelId="{F7944FBF-3C48-4864-A73B-2A1F9E6C9BDA}" type="pres">
      <dgm:prSet presAssocID="{E074D1A7-C57F-4C4B-AF31-B92FD5034C2C}" presName="parTx" presStyleLbl="revTx" presStyleIdx="1" presStyleCnt="3">
        <dgm:presLayoutVars>
          <dgm:chMax val="0"/>
          <dgm:chPref val="0"/>
        </dgm:presLayoutVars>
      </dgm:prSet>
      <dgm:spPr/>
    </dgm:pt>
    <dgm:pt modelId="{B734336D-A07E-462E-B6EF-5E7142EB939D}" type="pres">
      <dgm:prSet presAssocID="{6F054F5F-C063-41C5-8B5E-7362AD983FE7}" presName="sibTrans" presStyleCnt="0"/>
      <dgm:spPr/>
    </dgm:pt>
    <dgm:pt modelId="{19CBABA7-C9F4-4E12-B4C7-81386C130677}" type="pres">
      <dgm:prSet presAssocID="{30BACFEA-6D7C-4B32-8EB9-B29D6994F031}" presName="compNode" presStyleCnt="0"/>
      <dgm:spPr/>
    </dgm:pt>
    <dgm:pt modelId="{0B7E10F5-C9E5-4E50-BB50-3782B9A547EE}" type="pres">
      <dgm:prSet presAssocID="{30BACFEA-6D7C-4B32-8EB9-B29D6994F031}" presName="bgRect" presStyleLbl="bgShp" presStyleIdx="2" presStyleCnt="3"/>
      <dgm:spPr/>
    </dgm:pt>
    <dgm:pt modelId="{FF1D513D-636B-4FC6-BF62-4D8991B6C1C0}" type="pres">
      <dgm:prSet presAssocID="{30BACFEA-6D7C-4B32-8EB9-B29D6994F0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19A16238-B975-45F2-A94F-973F1EF9D649}" type="pres">
      <dgm:prSet presAssocID="{30BACFEA-6D7C-4B32-8EB9-B29D6994F031}" presName="spaceRect" presStyleCnt="0"/>
      <dgm:spPr/>
    </dgm:pt>
    <dgm:pt modelId="{A3E40926-AB7D-42AA-855C-3DC05F40162B}" type="pres">
      <dgm:prSet presAssocID="{30BACFEA-6D7C-4B32-8EB9-B29D6994F031}" presName="parTx" presStyleLbl="revTx" presStyleIdx="2" presStyleCnt="3">
        <dgm:presLayoutVars>
          <dgm:chMax val="0"/>
          <dgm:chPref val="0"/>
        </dgm:presLayoutVars>
      </dgm:prSet>
      <dgm:spPr/>
    </dgm:pt>
  </dgm:ptLst>
  <dgm:cxnLst>
    <dgm:cxn modelId="{07D0F61C-9498-47E4-BDF7-797A8B40BF20}" type="presOf" srcId="{51AD57AB-91A3-4CA0-977C-2B0A7B40F180}" destId="{30DD3633-8CAB-4A28-B220-F7D4C61EC906}" srcOrd="0" destOrd="0" presId="urn:microsoft.com/office/officeart/2018/2/layout/IconVerticalSolidList"/>
    <dgm:cxn modelId="{FFB9BBC8-112D-479B-A044-DF6800C3FDBF}" srcId="{51AD57AB-91A3-4CA0-977C-2B0A7B40F180}" destId="{05D523DD-4D72-4B70-9347-BF93FE01F616}" srcOrd="0" destOrd="0" parTransId="{EC7DC9A0-32BF-42A8-9DD1-A744B8D70BD8}" sibTransId="{D4FB4D0B-40EC-4B8E-9761-2CA34ECA929F}"/>
    <dgm:cxn modelId="{5664C0CC-DB35-4AC8-ABA6-2973C8C1A39B}" type="presOf" srcId="{05D523DD-4D72-4B70-9347-BF93FE01F616}" destId="{1B261EBA-090F-4B76-A7D2-2917C7B8F6AA}" srcOrd="0" destOrd="0" presId="urn:microsoft.com/office/officeart/2018/2/layout/IconVerticalSolidList"/>
    <dgm:cxn modelId="{AFB0CADE-15DB-4B84-8FD9-EA57D6700C5B}" srcId="{51AD57AB-91A3-4CA0-977C-2B0A7B40F180}" destId="{E074D1A7-C57F-4C4B-AF31-B92FD5034C2C}" srcOrd="1" destOrd="0" parTransId="{33499F1F-B803-4C07-866F-1EB610A9A8EE}" sibTransId="{6F054F5F-C063-41C5-8B5E-7362AD983FE7}"/>
    <dgm:cxn modelId="{A9B8C0E1-702F-4D1C-94F4-37D569C6A2D5}" type="presOf" srcId="{E074D1A7-C57F-4C4B-AF31-B92FD5034C2C}" destId="{F7944FBF-3C48-4864-A73B-2A1F9E6C9BDA}" srcOrd="0" destOrd="0" presId="urn:microsoft.com/office/officeart/2018/2/layout/IconVerticalSolidList"/>
    <dgm:cxn modelId="{E23C3DEF-829F-42B9-8E8F-28C583F1847B}" srcId="{51AD57AB-91A3-4CA0-977C-2B0A7B40F180}" destId="{30BACFEA-6D7C-4B32-8EB9-B29D6994F031}" srcOrd="2" destOrd="0" parTransId="{7A88DB73-A1EA-4811-B962-6CB46521CA58}" sibTransId="{53E18989-A092-4966-9B7F-AF701F3D8CEA}"/>
    <dgm:cxn modelId="{A61970FD-D8C3-4163-A4EF-2221BCE8B478}" type="presOf" srcId="{30BACFEA-6D7C-4B32-8EB9-B29D6994F031}" destId="{A3E40926-AB7D-42AA-855C-3DC05F40162B}" srcOrd="0" destOrd="0" presId="urn:microsoft.com/office/officeart/2018/2/layout/IconVerticalSolidList"/>
    <dgm:cxn modelId="{1547CD82-3E59-4F26-AD3A-926279363A43}" type="presParOf" srcId="{30DD3633-8CAB-4A28-B220-F7D4C61EC906}" destId="{BAC394B7-D10F-499B-B252-8B689CA736EA}" srcOrd="0" destOrd="0" presId="urn:microsoft.com/office/officeart/2018/2/layout/IconVerticalSolidList"/>
    <dgm:cxn modelId="{AE440AB5-58FD-440A-8460-2F37436D76F8}" type="presParOf" srcId="{BAC394B7-D10F-499B-B252-8B689CA736EA}" destId="{08CF4C8E-8A39-49D1-8A55-7D068ECA325E}" srcOrd="0" destOrd="0" presId="urn:microsoft.com/office/officeart/2018/2/layout/IconVerticalSolidList"/>
    <dgm:cxn modelId="{E530EB79-82C5-41C1-A02D-27674424DDDB}" type="presParOf" srcId="{BAC394B7-D10F-499B-B252-8B689CA736EA}" destId="{D670385A-A148-441A-8579-35939AC96B8A}" srcOrd="1" destOrd="0" presId="urn:microsoft.com/office/officeart/2018/2/layout/IconVerticalSolidList"/>
    <dgm:cxn modelId="{629F865C-B09F-4D2C-9A20-219374683CCB}" type="presParOf" srcId="{BAC394B7-D10F-499B-B252-8B689CA736EA}" destId="{B9B7ADB5-730C-408D-924E-8CEF18EDCCBF}" srcOrd="2" destOrd="0" presId="urn:microsoft.com/office/officeart/2018/2/layout/IconVerticalSolidList"/>
    <dgm:cxn modelId="{1AC7A42E-B688-4216-A2E2-758322E6003A}" type="presParOf" srcId="{BAC394B7-D10F-499B-B252-8B689CA736EA}" destId="{1B261EBA-090F-4B76-A7D2-2917C7B8F6AA}" srcOrd="3" destOrd="0" presId="urn:microsoft.com/office/officeart/2018/2/layout/IconVerticalSolidList"/>
    <dgm:cxn modelId="{53EA9D01-34AB-4443-A659-89A291D2F68B}" type="presParOf" srcId="{30DD3633-8CAB-4A28-B220-F7D4C61EC906}" destId="{F3007DDD-F49A-4231-8875-78854163D6BF}" srcOrd="1" destOrd="0" presId="urn:microsoft.com/office/officeart/2018/2/layout/IconVerticalSolidList"/>
    <dgm:cxn modelId="{21AF15C3-AD03-4D57-8F5E-6BF41E8B870E}" type="presParOf" srcId="{30DD3633-8CAB-4A28-B220-F7D4C61EC906}" destId="{18C2F82C-49A6-4B99-AE43-555D3C66A7FF}" srcOrd="2" destOrd="0" presId="urn:microsoft.com/office/officeart/2018/2/layout/IconVerticalSolidList"/>
    <dgm:cxn modelId="{27B80B94-8677-4147-86B6-1AAE11AA5587}" type="presParOf" srcId="{18C2F82C-49A6-4B99-AE43-555D3C66A7FF}" destId="{74C8BC99-C416-42A8-87B0-F5C2B0C09556}" srcOrd="0" destOrd="0" presId="urn:microsoft.com/office/officeart/2018/2/layout/IconVerticalSolidList"/>
    <dgm:cxn modelId="{E1B23A8C-70AA-45EC-A387-D3C138C78B42}" type="presParOf" srcId="{18C2F82C-49A6-4B99-AE43-555D3C66A7FF}" destId="{A0C6ADE6-0D24-4916-B7C7-6FAAD842C960}" srcOrd="1" destOrd="0" presId="urn:microsoft.com/office/officeart/2018/2/layout/IconVerticalSolidList"/>
    <dgm:cxn modelId="{E3B95530-F811-444D-BFDB-FC6CAD4BBDD7}" type="presParOf" srcId="{18C2F82C-49A6-4B99-AE43-555D3C66A7FF}" destId="{110ED58F-5746-4925-83DC-5F8E757E6995}" srcOrd="2" destOrd="0" presId="urn:microsoft.com/office/officeart/2018/2/layout/IconVerticalSolidList"/>
    <dgm:cxn modelId="{23AD773F-EACF-4376-9CBF-BB6EAEF18A8E}" type="presParOf" srcId="{18C2F82C-49A6-4B99-AE43-555D3C66A7FF}" destId="{F7944FBF-3C48-4864-A73B-2A1F9E6C9BDA}" srcOrd="3" destOrd="0" presId="urn:microsoft.com/office/officeart/2018/2/layout/IconVerticalSolidList"/>
    <dgm:cxn modelId="{3D8F2DBD-87B2-4119-91D6-E84E4900FA37}" type="presParOf" srcId="{30DD3633-8CAB-4A28-B220-F7D4C61EC906}" destId="{B734336D-A07E-462E-B6EF-5E7142EB939D}" srcOrd="3" destOrd="0" presId="urn:microsoft.com/office/officeart/2018/2/layout/IconVerticalSolidList"/>
    <dgm:cxn modelId="{AD291648-4F56-4A17-BCEE-BFDA6F69FF62}" type="presParOf" srcId="{30DD3633-8CAB-4A28-B220-F7D4C61EC906}" destId="{19CBABA7-C9F4-4E12-B4C7-81386C130677}" srcOrd="4" destOrd="0" presId="urn:microsoft.com/office/officeart/2018/2/layout/IconVerticalSolidList"/>
    <dgm:cxn modelId="{D1AB9053-9D89-4611-80EB-3C9C2BAC11C0}" type="presParOf" srcId="{19CBABA7-C9F4-4E12-B4C7-81386C130677}" destId="{0B7E10F5-C9E5-4E50-BB50-3782B9A547EE}" srcOrd="0" destOrd="0" presId="urn:microsoft.com/office/officeart/2018/2/layout/IconVerticalSolidList"/>
    <dgm:cxn modelId="{363449A1-40CD-4C1A-87C6-6CD3395CF47C}" type="presParOf" srcId="{19CBABA7-C9F4-4E12-B4C7-81386C130677}" destId="{FF1D513D-636B-4FC6-BF62-4D8991B6C1C0}" srcOrd="1" destOrd="0" presId="urn:microsoft.com/office/officeart/2018/2/layout/IconVerticalSolidList"/>
    <dgm:cxn modelId="{BC2F63E8-5355-4EA1-8C54-C6CDE396B002}" type="presParOf" srcId="{19CBABA7-C9F4-4E12-B4C7-81386C130677}" destId="{19A16238-B975-45F2-A94F-973F1EF9D649}" srcOrd="2" destOrd="0" presId="urn:microsoft.com/office/officeart/2018/2/layout/IconVerticalSolidList"/>
    <dgm:cxn modelId="{6A594491-59F0-4C2C-A722-2B04928BC8EE}" type="presParOf" srcId="{19CBABA7-C9F4-4E12-B4C7-81386C130677}" destId="{A3E40926-AB7D-42AA-855C-3DC05F4016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8EE7CE-CEF1-4AB1-9BCA-5B60AF7D4D7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C39DA93-0B42-465D-8D1C-FB7E41289001}">
      <dgm:prSet/>
      <dgm:spPr/>
      <dgm:t>
        <a:bodyPr/>
        <a:lstStyle/>
        <a:p>
          <a:pPr>
            <a:lnSpc>
              <a:spcPct val="100000"/>
            </a:lnSpc>
          </a:pPr>
          <a:r>
            <a:rPr lang="en-US" b="0" i="0"/>
            <a:t>Do not assume that the organization will continue to do what it is presently doing.</a:t>
          </a:r>
          <a:endParaRPr lang="en-US"/>
        </a:p>
      </dgm:t>
    </dgm:pt>
    <dgm:pt modelId="{94ED035A-229A-4E40-A9CE-F5A44CC2C732}" type="parTrans" cxnId="{115D5F78-31F6-4CA8-9F06-1AE6481CACF0}">
      <dgm:prSet/>
      <dgm:spPr/>
      <dgm:t>
        <a:bodyPr/>
        <a:lstStyle/>
        <a:p>
          <a:endParaRPr lang="en-US"/>
        </a:p>
      </dgm:t>
    </dgm:pt>
    <dgm:pt modelId="{333854B9-AAF5-4A8F-B0A6-4A96EA8494D4}" type="sibTrans" cxnId="{115D5F78-31F6-4CA8-9F06-1AE6481CACF0}">
      <dgm:prSet/>
      <dgm:spPr/>
      <dgm:t>
        <a:bodyPr/>
        <a:lstStyle/>
        <a:p>
          <a:pPr>
            <a:lnSpc>
              <a:spcPct val="100000"/>
            </a:lnSpc>
          </a:pPr>
          <a:endParaRPr lang="en-US"/>
        </a:p>
      </dgm:t>
    </dgm:pt>
    <dgm:pt modelId="{D729FA57-C70C-4E19-83E3-D916AF9EDF08}">
      <dgm:prSet/>
      <dgm:spPr/>
      <dgm:t>
        <a:bodyPr/>
        <a:lstStyle/>
        <a:p>
          <a:pPr>
            <a:lnSpc>
              <a:spcPct val="100000"/>
            </a:lnSpc>
          </a:pPr>
          <a:r>
            <a:rPr lang="en-US" b="0" i="0"/>
            <a:t>Determine what the organization should stop doing.</a:t>
          </a:r>
          <a:endParaRPr lang="en-US"/>
        </a:p>
      </dgm:t>
    </dgm:pt>
    <dgm:pt modelId="{3A9D393C-1065-425E-9B1C-4316B7D5837E}" type="parTrans" cxnId="{7EDFCFB6-19F7-4CF9-97A8-4523458E42A2}">
      <dgm:prSet/>
      <dgm:spPr/>
      <dgm:t>
        <a:bodyPr/>
        <a:lstStyle/>
        <a:p>
          <a:endParaRPr lang="en-US"/>
        </a:p>
      </dgm:t>
    </dgm:pt>
    <dgm:pt modelId="{11ED56B6-F657-485A-8C1D-065D71B315A8}" type="sibTrans" cxnId="{7EDFCFB6-19F7-4CF9-97A8-4523458E42A2}">
      <dgm:prSet/>
      <dgm:spPr/>
      <dgm:t>
        <a:bodyPr/>
        <a:lstStyle/>
        <a:p>
          <a:pPr>
            <a:lnSpc>
              <a:spcPct val="100000"/>
            </a:lnSpc>
          </a:pPr>
          <a:endParaRPr lang="en-US"/>
        </a:p>
      </dgm:t>
    </dgm:pt>
    <dgm:pt modelId="{4675F890-FB2F-41C6-826D-EA500E503916}">
      <dgm:prSet/>
      <dgm:spPr/>
      <dgm:t>
        <a:bodyPr/>
        <a:lstStyle/>
        <a:p>
          <a:pPr>
            <a:lnSpc>
              <a:spcPct val="100000"/>
            </a:lnSpc>
          </a:pPr>
          <a:r>
            <a:rPr lang="en-US" b="0" i="0"/>
            <a:t>Determine what the organization should start doing that it is presently not doing.</a:t>
          </a:r>
          <a:endParaRPr lang="en-US"/>
        </a:p>
      </dgm:t>
    </dgm:pt>
    <dgm:pt modelId="{09CA0A66-3E1D-4020-A88D-B74F8679C713}" type="parTrans" cxnId="{EDA9CA68-5027-473C-B133-A8B2A5D2D848}">
      <dgm:prSet/>
      <dgm:spPr/>
      <dgm:t>
        <a:bodyPr/>
        <a:lstStyle/>
        <a:p>
          <a:endParaRPr lang="en-US"/>
        </a:p>
      </dgm:t>
    </dgm:pt>
    <dgm:pt modelId="{931FD9E3-BC3F-41D9-91CF-AE5B1CD1F6F5}" type="sibTrans" cxnId="{EDA9CA68-5027-473C-B133-A8B2A5D2D848}">
      <dgm:prSet/>
      <dgm:spPr/>
      <dgm:t>
        <a:bodyPr/>
        <a:lstStyle/>
        <a:p>
          <a:pPr>
            <a:lnSpc>
              <a:spcPct val="100000"/>
            </a:lnSpc>
          </a:pPr>
          <a:endParaRPr lang="en-US"/>
        </a:p>
      </dgm:t>
    </dgm:pt>
    <dgm:pt modelId="{2184D326-0007-4B4F-AAAE-BB6375F04E73}">
      <dgm:prSet/>
      <dgm:spPr/>
      <dgm:t>
        <a:bodyPr/>
        <a:lstStyle/>
        <a:p>
          <a:pPr>
            <a:lnSpc>
              <a:spcPct val="100000"/>
            </a:lnSpc>
          </a:pPr>
          <a:r>
            <a:rPr lang="en-US" b="0" i="0"/>
            <a:t>Determine what the organization should continue to do but perhaps in a fundamentally different way.</a:t>
          </a:r>
          <a:endParaRPr lang="en-US"/>
        </a:p>
      </dgm:t>
    </dgm:pt>
    <dgm:pt modelId="{BE017485-9125-4CF8-8E6B-5E7A086B694F}" type="parTrans" cxnId="{E998F888-51E7-46D6-97E1-85FCF8846F2E}">
      <dgm:prSet/>
      <dgm:spPr/>
      <dgm:t>
        <a:bodyPr/>
        <a:lstStyle/>
        <a:p>
          <a:endParaRPr lang="en-US"/>
        </a:p>
      </dgm:t>
    </dgm:pt>
    <dgm:pt modelId="{C1F9E0AD-D2D9-4DE0-AD62-1CA1445141C7}" type="sibTrans" cxnId="{E998F888-51E7-46D6-97E1-85FCF8846F2E}">
      <dgm:prSet/>
      <dgm:spPr/>
      <dgm:t>
        <a:bodyPr/>
        <a:lstStyle/>
        <a:p>
          <a:endParaRPr lang="en-US"/>
        </a:p>
      </dgm:t>
    </dgm:pt>
    <dgm:pt modelId="{201B7AF2-93AA-4905-B1BF-591C0B70C465}" type="pres">
      <dgm:prSet presAssocID="{D18EE7CE-CEF1-4AB1-9BCA-5B60AF7D4D7E}" presName="root" presStyleCnt="0">
        <dgm:presLayoutVars>
          <dgm:dir/>
          <dgm:resizeHandles val="exact"/>
        </dgm:presLayoutVars>
      </dgm:prSet>
      <dgm:spPr/>
    </dgm:pt>
    <dgm:pt modelId="{ED35D636-39DB-4782-91E1-57FB44E57954}" type="pres">
      <dgm:prSet presAssocID="{D18EE7CE-CEF1-4AB1-9BCA-5B60AF7D4D7E}" presName="container" presStyleCnt="0">
        <dgm:presLayoutVars>
          <dgm:dir/>
          <dgm:resizeHandles val="exact"/>
        </dgm:presLayoutVars>
      </dgm:prSet>
      <dgm:spPr/>
    </dgm:pt>
    <dgm:pt modelId="{972F499A-24DD-48F5-BAB1-355C3A2D67AD}" type="pres">
      <dgm:prSet presAssocID="{3C39DA93-0B42-465D-8D1C-FB7E41289001}" presName="compNode" presStyleCnt="0"/>
      <dgm:spPr/>
    </dgm:pt>
    <dgm:pt modelId="{90C0F731-D661-4ACA-BAEA-40BEF444F6C1}" type="pres">
      <dgm:prSet presAssocID="{3C39DA93-0B42-465D-8D1C-FB7E41289001}" presName="iconBgRect" presStyleLbl="bgShp" presStyleIdx="0" presStyleCnt="4"/>
      <dgm:spPr/>
    </dgm:pt>
    <dgm:pt modelId="{DC05677F-FC87-4978-BB2F-A73BBCA53B41}" type="pres">
      <dgm:prSet presAssocID="{3C39DA93-0B42-465D-8D1C-FB7E412890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F95765-8450-4C8C-98FA-0FB36E4D097C}" type="pres">
      <dgm:prSet presAssocID="{3C39DA93-0B42-465D-8D1C-FB7E41289001}" presName="spaceRect" presStyleCnt="0"/>
      <dgm:spPr/>
    </dgm:pt>
    <dgm:pt modelId="{94D4A19B-54EF-4624-BE9F-4EE07DF9CDC4}" type="pres">
      <dgm:prSet presAssocID="{3C39DA93-0B42-465D-8D1C-FB7E41289001}" presName="textRect" presStyleLbl="revTx" presStyleIdx="0" presStyleCnt="4">
        <dgm:presLayoutVars>
          <dgm:chMax val="1"/>
          <dgm:chPref val="1"/>
        </dgm:presLayoutVars>
      </dgm:prSet>
      <dgm:spPr/>
    </dgm:pt>
    <dgm:pt modelId="{720E4C1D-7A66-4F05-8776-5DCA2ACE6EDA}" type="pres">
      <dgm:prSet presAssocID="{333854B9-AAF5-4A8F-B0A6-4A96EA8494D4}" presName="sibTrans" presStyleLbl="sibTrans2D1" presStyleIdx="0" presStyleCnt="0"/>
      <dgm:spPr/>
    </dgm:pt>
    <dgm:pt modelId="{E5092553-387D-4600-ABE7-BE95F5ED409E}" type="pres">
      <dgm:prSet presAssocID="{D729FA57-C70C-4E19-83E3-D916AF9EDF08}" presName="compNode" presStyleCnt="0"/>
      <dgm:spPr/>
    </dgm:pt>
    <dgm:pt modelId="{36F3788B-9305-482D-B374-85FB0D8AD970}" type="pres">
      <dgm:prSet presAssocID="{D729FA57-C70C-4E19-83E3-D916AF9EDF08}" presName="iconBgRect" presStyleLbl="bgShp" presStyleIdx="1" presStyleCnt="4"/>
      <dgm:spPr/>
    </dgm:pt>
    <dgm:pt modelId="{D4928C8A-1EE2-4BAF-8619-701470B5A33D}" type="pres">
      <dgm:prSet presAssocID="{D729FA57-C70C-4E19-83E3-D916AF9EDF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0B7798BC-24C8-4EFD-8739-1A78CFC3A0A0}" type="pres">
      <dgm:prSet presAssocID="{D729FA57-C70C-4E19-83E3-D916AF9EDF08}" presName="spaceRect" presStyleCnt="0"/>
      <dgm:spPr/>
    </dgm:pt>
    <dgm:pt modelId="{6D881B8C-3CD4-481E-A279-5A7F19A1DB1A}" type="pres">
      <dgm:prSet presAssocID="{D729FA57-C70C-4E19-83E3-D916AF9EDF08}" presName="textRect" presStyleLbl="revTx" presStyleIdx="1" presStyleCnt="4">
        <dgm:presLayoutVars>
          <dgm:chMax val="1"/>
          <dgm:chPref val="1"/>
        </dgm:presLayoutVars>
      </dgm:prSet>
      <dgm:spPr/>
    </dgm:pt>
    <dgm:pt modelId="{44514B97-BCA7-432E-8484-3CA5B3E0C9A3}" type="pres">
      <dgm:prSet presAssocID="{11ED56B6-F657-485A-8C1D-065D71B315A8}" presName="sibTrans" presStyleLbl="sibTrans2D1" presStyleIdx="0" presStyleCnt="0"/>
      <dgm:spPr/>
    </dgm:pt>
    <dgm:pt modelId="{7324EFF2-DE61-4D0A-BBBD-1C7E85B56B85}" type="pres">
      <dgm:prSet presAssocID="{4675F890-FB2F-41C6-826D-EA500E503916}" presName="compNode" presStyleCnt="0"/>
      <dgm:spPr/>
    </dgm:pt>
    <dgm:pt modelId="{AB2BC30E-95DD-43E1-9E2B-A2F331D1E446}" type="pres">
      <dgm:prSet presAssocID="{4675F890-FB2F-41C6-826D-EA500E503916}" presName="iconBgRect" presStyleLbl="bgShp" presStyleIdx="2" presStyleCnt="4"/>
      <dgm:spPr/>
    </dgm:pt>
    <dgm:pt modelId="{717D2822-3670-4E16-96F5-24D21A752234}" type="pres">
      <dgm:prSet presAssocID="{4675F890-FB2F-41C6-826D-EA500E5039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618C48D9-AA5D-45FD-BD37-186C76D25FE2}" type="pres">
      <dgm:prSet presAssocID="{4675F890-FB2F-41C6-826D-EA500E503916}" presName="spaceRect" presStyleCnt="0"/>
      <dgm:spPr/>
    </dgm:pt>
    <dgm:pt modelId="{6683C416-0A8C-487A-A9A4-7A50B9605791}" type="pres">
      <dgm:prSet presAssocID="{4675F890-FB2F-41C6-826D-EA500E503916}" presName="textRect" presStyleLbl="revTx" presStyleIdx="2" presStyleCnt="4">
        <dgm:presLayoutVars>
          <dgm:chMax val="1"/>
          <dgm:chPref val="1"/>
        </dgm:presLayoutVars>
      </dgm:prSet>
      <dgm:spPr/>
    </dgm:pt>
    <dgm:pt modelId="{6922A854-32DD-46FC-AA4D-61D7F59DB48B}" type="pres">
      <dgm:prSet presAssocID="{931FD9E3-BC3F-41D9-91CF-AE5B1CD1F6F5}" presName="sibTrans" presStyleLbl="sibTrans2D1" presStyleIdx="0" presStyleCnt="0"/>
      <dgm:spPr/>
    </dgm:pt>
    <dgm:pt modelId="{6EC4A985-5A65-483D-9FCB-4B85F8DDB50A}" type="pres">
      <dgm:prSet presAssocID="{2184D326-0007-4B4F-AAAE-BB6375F04E73}" presName="compNode" presStyleCnt="0"/>
      <dgm:spPr/>
    </dgm:pt>
    <dgm:pt modelId="{8815AB28-3F48-41B8-9C86-453E79C6F599}" type="pres">
      <dgm:prSet presAssocID="{2184D326-0007-4B4F-AAAE-BB6375F04E73}" presName="iconBgRect" presStyleLbl="bgShp" presStyleIdx="3" presStyleCnt="4"/>
      <dgm:spPr/>
    </dgm:pt>
    <dgm:pt modelId="{2AC001CD-A234-422E-9F82-B707998ABF94}" type="pres">
      <dgm:prSet presAssocID="{2184D326-0007-4B4F-AAAE-BB6375F04E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03CCDB5A-220A-4142-B021-6E8092FAEB2B}" type="pres">
      <dgm:prSet presAssocID="{2184D326-0007-4B4F-AAAE-BB6375F04E73}" presName="spaceRect" presStyleCnt="0"/>
      <dgm:spPr/>
    </dgm:pt>
    <dgm:pt modelId="{3B5557A3-EEDB-4CB5-B16C-AFB391466842}" type="pres">
      <dgm:prSet presAssocID="{2184D326-0007-4B4F-AAAE-BB6375F04E73}" presName="textRect" presStyleLbl="revTx" presStyleIdx="3" presStyleCnt="4">
        <dgm:presLayoutVars>
          <dgm:chMax val="1"/>
          <dgm:chPref val="1"/>
        </dgm:presLayoutVars>
      </dgm:prSet>
      <dgm:spPr/>
    </dgm:pt>
  </dgm:ptLst>
  <dgm:cxnLst>
    <dgm:cxn modelId="{E7518804-BACF-C64D-BF65-2A9BDCF563A5}" type="presOf" srcId="{3C39DA93-0B42-465D-8D1C-FB7E41289001}" destId="{94D4A19B-54EF-4624-BE9F-4EE07DF9CDC4}" srcOrd="0" destOrd="0" presId="urn:microsoft.com/office/officeart/2018/2/layout/IconCircleList"/>
    <dgm:cxn modelId="{8B402E08-BDD4-4E47-99CC-1CB5D584CFD6}" type="presOf" srcId="{4675F890-FB2F-41C6-826D-EA500E503916}" destId="{6683C416-0A8C-487A-A9A4-7A50B9605791}" srcOrd="0" destOrd="0" presId="urn:microsoft.com/office/officeart/2018/2/layout/IconCircleList"/>
    <dgm:cxn modelId="{B9830C2D-D04D-8647-830D-17ACE0C9FB98}" type="presOf" srcId="{2184D326-0007-4B4F-AAAE-BB6375F04E73}" destId="{3B5557A3-EEDB-4CB5-B16C-AFB391466842}" srcOrd="0" destOrd="0" presId="urn:microsoft.com/office/officeart/2018/2/layout/IconCircleList"/>
    <dgm:cxn modelId="{E0343B2F-538E-C84D-A98F-7724D827A5D1}" type="presOf" srcId="{D18EE7CE-CEF1-4AB1-9BCA-5B60AF7D4D7E}" destId="{201B7AF2-93AA-4905-B1BF-591C0B70C465}" srcOrd="0" destOrd="0" presId="urn:microsoft.com/office/officeart/2018/2/layout/IconCircleList"/>
    <dgm:cxn modelId="{B551A356-A914-6345-8A06-A5CC32FF5EDB}" type="presOf" srcId="{931FD9E3-BC3F-41D9-91CF-AE5B1CD1F6F5}" destId="{6922A854-32DD-46FC-AA4D-61D7F59DB48B}" srcOrd="0" destOrd="0" presId="urn:microsoft.com/office/officeart/2018/2/layout/IconCircleList"/>
    <dgm:cxn modelId="{1293B561-7074-1E48-9CB9-860B11A0FA86}" type="presOf" srcId="{333854B9-AAF5-4A8F-B0A6-4A96EA8494D4}" destId="{720E4C1D-7A66-4F05-8776-5DCA2ACE6EDA}" srcOrd="0" destOrd="0" presId="urn:microsoft.com/office/officeart/2018/2/layout/IconCircleList"/>
    <dgm:cxn modelId="{EDA9CA68-5027-473C-B133-A8B2A5D2D848}" srcId="{D18EE7CE-CEF1-4AB1-9BCA-5B60AF7D4D7E}" destId="{4675F890-FB2F-41C6-826D-EA500E503916}" srcOrd="2" destOrd="0" parTransId="{09CA0A66-3E1D-4020-A88D-B74F8679C713}" sibTransId="{931FD9E3-BC3F-41D9-91CF-AE5B1CD1F6F5}"/>
    <dgm:cxn modelId="{115D5F78-31F6-4CA8-9F06-1AE6481CACF0}" srcId="{D18EE7CE-CEF1-4AB1-9BCA-5B60AF7D4D7E}" destId="{3C39DA93-0B42-465D-8D1C-FB7E41289001}" srcOrd="0" destOrd="0" parTransId="{94ED035A-229A-4E40-A9CE-F5A44CC2C732}" sibTransId="{333854B9-AAF5-4A8F-B0A6-4A96EA8494D4}"/>
    <dgm:cxn modelId="{E998F888-51E7-46D6-97E1-85FCF8846F2E}" srcId="{D18EE7CE-CEF1-4AB1-9BCA-5B60AF7D4D7E}" destId="{2184D326-0007-4B4F-AAAE-BB6375F04E73}" srcOrd="3" destOrd="0" parTransId="{BE017485-9125-4CF8-8E6B-5E7A086B694F}" sibTransId="{C1F9E0AD-D2D9-4DE0-AD62-1CA1445141C7}"/>
    <dgm:cxn modelId="{7EDFCFB6-19F7-4CF9-97A8-4523458E42A2}" srcId="{D18EE7CE-CEF1-4AB1-9BCA-5B60AF7D4D7E}" destId="{D729FA57-C70C-4E19-83E3-D916AF9EDF08}" srcOrd="1" destOrd="0" parTransId="{3A9D393C-1065-425E-9B1C-4316B7D5837E}" sibTransId="{11ED56B6-F657-485A-8C1D-065D71B315A8}"/>
    <dgm:cxn modelId="{79FBF7C1-3AC0-8D45-A5E1-13A30E612908}" type="presOf" srcId="{11ED56B6-F657-485A-8C1D-065D71B315A8}" destId="{44514B97-BCA7-432E-8484-3CA5B3E0C9A3}" srcOrd="0" destOrd="0" presId="urn:microsoft.com/office/officeart/2018/2/layout/IconCircleList"/>
    <dgm:cxn modelId="{266D8AF1-B4A9-524D-9172-468606BF95EE}" type="presOf" srcId="{D729FA57-C70C-4E19-83E3-D916AF9EDF08}" destId="{6D881B8C-3CD4-481E-A279-5A7F19A1DB1A}" srcOrd="0" destOrd="0" presId="urn:microsoft.com/office/officeart/2018/2/layout/IconCircleList"/>
    <dgm:cxn modelId="{90E2CBE6-6FBA-0B42-9DD3-89C9E1E44502}" type="presParOf" srcId="{201B7AF2-93AA-4905-B1BF-591C0B70C465}" destId="{ED35D636-39DB-4782-91E1-57FB44E57954}" srcOrd="0" destOrd="0" presId="urn:microsoft.com/office/officeart/2018/2/layout/IconCircleList"/>
    <dgm:cxn modelId="{D84FDF49-9C29-2D4C-82FF-0D052D065A8D}" type="presParOf" srcId="{ED35D636-39DB-4782-91E1-57FB44E57954}" destId="{972F499A-24DD-48F5-BAB1-355C3A2D67AD}" srcOrd="0" destOrd="0" presId="urn:microsoft.com/office/officeart/2018/2/layout/IconCircleList"/>
    <dgm:cxn modelId="{131BE846-1FC1-814F-BDE9-5CCAFA9BE7ED}" type="presParOf" srcId="{972F499A-24DD-48F5-BAB1-355C3A2D67AD}" destId="{90C0F731-D661-4ACA-BAEA-40BEF444F6C1}" srcOrd="0" destOrd="0" presId="urn:microsoft.com/office/officeart/2018/2/layout/IconCircleList"/>
    <dgm:cxn modelId="{1E5FBCC9-CF12-8A42-98CC-BFF1004A867B}" type="presParOf" srcId="{972F499A-24DD-48F5-BAB1-355C3A2D67AD}" destId="{DC05677F-FC87-4978-BB2F-A73BBCA53B41}" srcOrd="1" destOrd="0" presId="urn:microsoft.com/office/officeart/2018/2/layout/IconCircleList"/>
    <dgm:cxn modelId="{3D6652B8-D180-544F-82A9-BE30B4787448}" type="presParOf" srcId="{972F499A-24DD-48F5-BAB1-355C3A2D67AD}" destId="{1DF95765-8450-4C8C-98FA-0FB36E4D097C}" srcOrd="2" destOrd="0" presId="urn:microsoft.com/office/officeart/2018/2/layout/IconCircleList"/>
    <dgm:cxn modelId="{225E4BCF-F63E-D34F-83B5-7D333E9E5836}" type="presParOf" srcId="{972F499A-24DD-48F5-BAB1-355C3A2D67AD}" destId="{94D4A19B-54EF-4624-BE9F-4EE07DF9CDC4}" srcOrd="3" destOrd="0" presId="urn:microsoft.com/office/officeart/2018/2/layout/IconCircleList"/>
    <dgm:cxn modelId="{CACC4F6A-FC42-EE49-A4A4-2388B29D123C}" type="presParOf" srcId="{ED35D636-39DB-4782-91E1-57FB44E57954}" destId="{720E4C1D-7A66-4F05-8776-5DCA2ACE6EDA}" srcOrd="1" destOrd="0" presId="urn:microsoft.com/office/officeart/2018/2/layout/IconCircleList"/>
    <dgm:cxn modelId="{F627AA84-E7E5-9446-B5AE-9E99E691531A}" type="presParOf" srcId="{ED35D636-39DB-4782-91E1-57FB44E57954}" destId="{E5092553-387D-4600-ABE7-BE95F5ED409E}" srcOrd="2" destOrd="0" presId="urn:microsoft.com/office/officeart/2018/2/layout/IconCircleList"/>
    <dgm:cxn modelId="{9DB27EB5-F76B-0B4A-AB95-16A0DEF64491}" type="presParOf" srcId="{E5092553-387D-4600-ABE7-BE95F5ED409E}" destId="{36F3788B-9305-482D-B374-85FB0D8AD970}" srcOrd="0" destOrd="0" presId="urn:microsoft.com/office/officeart/2018/2/layout/IconCircleList"/>
    <dgm:cxn modelId="{11546B0D-5C3C-504A-86D4-F86D44419D1D}" type="presParOf" srcId="{E5092553-387D-4600-ABE7-BE95F5ED409E}" destId="{D4928C8A-1EE2-4BAF-8619-701470B5A33D}" srcOrd="1" destOrd="0" presId="urn:microsoft.com/office/officeart/2018/2/layout/IconCircleList"/>
    <dgm:cxn modelId="{90CCC6D2-07F9-854C-9EC8-D94E932F0440}" type="presParOf" srcId="{E5092553-387D-4600-ABE7-BE95F5ED409E}" destId="{0B7798BC-24C8-4EFD-8739-1A78CFC3A0A0}" srcOrd="2" destOrd="0" presId="urn:microsoft.com/office/officeart/2018/2/layout/IconCircleList"/>
    <dgm:cxn modelId="{FD4C7A69-83B6-1A4C-9E7B-A8E6D529A207}" type="presParOf" srcId="{E5092553-387D-4600-ABE7-BE95F5ED409E}" destId="{6D881B8C-3CD4-481E-A279-5A7F19A1DB1A}" srcOrd="3" destOrd="0" presId="urn:microsoft.com/office/officeart/2018/2/layout/IconCircleList"/>
    <dgm:cxn modelId="{D560E020-C0E4-6445-8710-E3643C448CBE}" type="presParOf" srcId="{ED35D636-39DB-4782-91E1-57FB44E57954}" destId="{44514B97-BCA7-432E-8484-3CA5B3E0C9A3}" srcOrd="3" destOrd="0" presId="urn:microsoft.com/office/officeart/2018/2/layout/IconCircleList"/>
    <dgm:cxn modelId="{61357760-69DC-AD44-B80F-92CC3F55E0D2}" type="presParOf" srcId="{ED35D636-39DB-4782-91E1-57FB44E57954}" destId="{7324EFF2-DE61-4D0A-BBBD-1C7E85B56B85}" srcOrd="4" destOrd="0" presId="urn:microsoft.com/office/officeart/2018/2/layout/IconCircleList"/>
    <dgm:cxn modelId="{1D9E06F3-B67D-8045-B1C0-E932745054A1}" type="presParOf" srcId="{7324EFF2-DE61-4D0A-BBBD-1C7E85B56B85}" destId="{AB2BC30E-95DD-43E1-9E2B-A2F331D1E446}" srcOrd="0" destOrd="0" presId="urn:microsoft.com/office/officeart/2018/2/layout/IconCircleList"/>
    <dgm:cxn modelId="{525E3B6C-24C1-D741-83E7-7268DD4DFE08}" type="presParOf" srcId="{7324EFF2-DE61-4D0A-BBBD-1C7E85B56B85}" destId="{717D2822-3670-4E16-96F5-24D21A752234}" srcOrd="1" destOrd="0" presId="urn:microsoft.com/office/officeart/2018/2/layout/IconCircleList"/>
    <dgm:cxn modelId="{4B5D31ED-E73D-2845-B330-7934B5AFCFA3}" type="presParOf" srcId="{7324EFF2-DE61-4D0A-BBBD-1C7E85B56B85}" destId="{618C48D9-AA5D-45FD-BD37-186C76D25FE2}" srcOrd="2" destOrd="0" presId="urn:microsoft.com/office/officeart/2018/2/layout/IconCircleList"/>
    <dgm:cxn modelId="{9FED195E-C4AC-7B47-9F81-CF7361E2D45C}" type="presParOf" srcId="{7324EFF2-DE61-4D0A-BBBD-1C7E85B56B85}" destId="{6683C416-0A8C-487A-A9A4-7A50B9605791}" srcOrd="3" destOrd="0" presId="urn:microsoft.com/office/officeart/2018/2/layout/IconCircleList"/>
    <dgm:cxn modelId="{09509735-83CF-3E40-BA9E-A7A3623488E3}" type="presParOf" srcId="{ED35D636-39DB-4782-91E1-57FB44E57954}" destId="{6922A854-32DD-46FC-AA4D-61D7F59DB48B}" srcOrd="5" destOrd="0" presId="urn:microsoft.com/office/officeart/2018/2/layout/IconCircleList"/>
    <dgm:cxn modelId="{F9671952-9DF7-514E-AE68-E94E5B2288E0}" type="presParOf" srcId="{ED35D636-39DB-4782-91E1-57FB44E57954}" destId="{6EC4A985-5A65-483D-9FCB-4B85F8DDB50A}" srcOrd="6" destOrd="0" presId="urn:microsoft.com/office/officeart/2018/2/layout/IconCircleList"/>
    <dgm:cxn modelId="{DF92962B-1F27-954D-93DF-0FB5B7312D89}" type="presParOf" srcId="{6EC4A985-5A65-483D-9FCB-4B85F8DDB50A}" destId="{8815AB28-3F48-41B8-9C86-453E79C6F599}" srcOrd="0" destOrd="0" presId="urn:microsoft.com/office/officeart/2018/2/layout/IconCircleList"/>
    <dgm:cxn modelId="{F6279B26-D189-5B41-B251-E10E5E6795A9}" type="presParOf" srcId="{6EC4A985-5A65-483D-9FCB-4B85F8DDB50A}" destId="{2AC001CD-A234-422E-9F82-B707998ABF94}" srcOrd="1" destOrd="0" presId="urn:microsoft.com/office/officeart/2018/2/layout/IconCircleList"/>
    <dgm:cxn modelId="{B4421426-0956-F640-B85C-70CB721EA80E}" type="presParOf" srcId="{6EC4A985-5A65-483D-9FCB-4B85F8DDB50A}" destId="{03CCDB5A-220A-4142-B021-6E8092FAEB2B}" srcOrd="2" destOrd="0" presId="urn:microsoft.com/office/officeart/2018/2/layout/IconCircleList"/>
    <dgm:cxn modelId="{7B6086ED-5FD3-024B-858F-979A249270DE}" type="presParOf" srcId="{6EC4A985-5A65-483D-9FCB-4B85F8DDB50A}" destId="{3B5557A3-EEDB-4CB5-B16C-AFB39146684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D11498-8CB7-4D30-8C7E-1A6FCB4E7BC1}"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1309297F-5A30-48AA-BE0F-48FDB591222F}">
      <dgm:prSet/>
      <dgm:spPr/>
      <dgm:t>
        <a:bodyPr/>
        <a:lstStyle/>
        <a:p>
          <a:r>
            <a:rPr lang="en-US"/>
            <a:t>Provides a sequential, step- by- step process for creating a strategy Involves periodic group strategic thinking sessions</a:t>
          </a:r>
        </a:p>
      </dgm:t>
    </dgm:pt>
    <dgm:pt modelId="{37BA79AA-5124-4B81-8ED8-E3792078266D}" type="parTrans" cxnId="{73BD3C88-F7E2-4A74-8DD1-FA97A0E90D3E}">
      <dgm:prSet/>
      <dgm:spPr/>
      <dgm:t>
        <a:bodyPr/>
        <a:lstStyle/>
        <a:p>
          <a:endParaRPr lang="en-US"/>
        </a:p>
      </dgm:t>
    </dgm:pt>
    <dgm:pt modelId="{1311DBC8-49D4-4E92-988A-CAAC3B74F435}" type="sibTrans" cxnId="{73BD3C88-F7E2-4A74-8DD1-FA97A0E90D3E}">
      <dgm:prSet/>
      <dgm:spPr/>
      <dgm:t>
        <a:bodyPr/>
        <a:lstStyle/>
        <a:p>
          <a:endParaRPr lang="en-US"/>
        </a:p>
      </dgm:t>
    </dgm:pt>
    <dgm:pt modelId="{28C240EF-D948-4678-8B19-45575C35EE8F}">
      <dgm:prSet/>
      <dgm:spPr/>
      <dgm:t>
        <a:bodyPr/>
        <a:lstStyle/>
        <a:p>
          <a:r>
            <a:rPr lang="en-US"/>
            <a:t>Requires data/information, but incorporates consensus and judgment</a:t>
          </a:r>
        </a:p>
      </dgm:t>
    </dgm:pt>
    <dgm:pt modelId="{7D189E45-5236-412F-9EA1-DCBCFA1EB9AC}" type="parTrans" cxnId="{C7EDD32B-E93C-4B17-B8C1-F5C6FAB189DB}">
      <dgm:prSet/>
      <dgm:spPr/>
      <dgm:t>
        <a:bodyPr/>
        <a:lstStyle/>
        <a:p>
          <a:endParaRPr lang="en-US"/>
        </a:p>
      </dgm:t>
    </dgm:pt>
    <dgm:pt modelId="{DB9E84AC-A79D-4116-BC16-14035A66240D}" type="sibTrans" cxnId="{C7EDD32B-E93C-4B17-B8C1-F5C6FAB189DB}">
      <dgm:prSet/>
      <dgm:spPr/>
      <dgm:t>
        <a:bodyPr/>
        <a:lstStyle/>
        <a:p>
          <a:endParaRPr lang="en-US"/>
        </a:p>
      </dgm:t>
    </dgm:pt>
    <dgm:pt modelId="{0200038D-AC7D-48E3-9676-808AAA02BA6E}">
      <dgm:prSet/>
      <dgm:spPr/>
      <dgm:t>
        <a:bodyPr/>
        <a:lstStyle/>
        <a:p>
          <a:r>
            <a:rPr lang="en-US"/>
            <a:t>Establishes organizational focus Facilitates consistent decision making</a:t>
          </a:r>
        </a:p>
      </dgm:t>
    </dgm:pt>
    <dgm:pt modelId="{D9ADF66C-2732-434B-A35F-3EB354781B9B}" type="parTrans" cxnId="{92423595-4DC6-4436-8EED-6EB8BD8A3ED0}">
      <dgm:prSet/>
      <dgm:spPr/>
      <dgm:t>
        <a:bodyPr/>
        <a:lstStyle/>
        <a:p>
          <a:endParaRPr lang="en-US"/>
        </a:p>
      </dgm:t>
    </dgm:pt>
    <dgm:pt modelId="{1B4DA571-42FD-4A65-A1B7-64E607BFD1DB}" type="sibTrans" cxnId="{92423595-4DC6-4436-8EED-6EB8BD8A3ED0}">
      <dgm:prSet/>
      <dgm:spPr/>
      <dgm:t>
        <a:bodyPr/>
        <a:lstStyle/>
        <a:p>
          <a:endParaRPr lang="en-US"/>
        </a:p>
      </dgm:t>
    </dgm:pt>
    <dgm:pt modelId="{26E05017-1335-429C-8BF8-2935A0DF2B7D}">
      <dgm:prSet/>
      <dgm:spPr/>
      <dgm:t>
        <a:bodyPr/>
        <a:lstStyle/>
        <a:p>
          <a:r>
            <a:rPr lang="en-US"/>
            <a:t>Reaches consensus on how the organization fits within its industry Results in a documented strategic plan</a:t>
          </a:r>
        </a:p>
      </dgm:t>
    </dgm:pt>
    <dgm:pt modelId="{82AE5524-FBAF-48F8-AB2C-C8376160C365}" type="parTrans" cxnId="{479533BC-2416-4AB9-B368-D0FE41107031}">
      <dgm:prSet/>
      <dgm:spPr/>
      <dgm:t>
        <a:bodyPr/>
        <a:lstStyle/>
        <a:p>
          <a:endParaRPr lang="en-US"/>
        </a:p>
      </dgm:t>
    </dgm:pt>
    <dgm:pt modelId="{67648ED3-F55B-497F-814C-57086FE23D47}" type="sibTrans" cxnId="{479533BC-2416-4AB9-B368-D0FE41107031}">
      <dgm:prSet/>
      <dgm:spPr/>
      <dgm:t>
        <a:bodyPr/>
        <a:lstStyle/>
        <a:p>
          <a:endParaRPr lang="en-US"/>
        </a:p>
      </dgm:t>
    </dgm:pt>
    <dgm:pt modelId="{75F38EDA-8097-4353-B04E-3840D235C951}" type="pres">
      <dgm:prSet presAssocID="{09D11498-8CB7-4D30-8C7E-1A6FCB4E7BC1}" presName="root" presStyleCnt="0">
        <dgm:presLayoutVars>
          <dgm:dir/>
          <dgm:resizeHandles val="exact"/>
        </dgm:presLayoutVars>
      </dgm:prSet>
      <dgm:spPr/>
    </dgm:pt>
    <dgm:pt modelId="{7BEF17F5-A473-4797-8E77-3E1CEBF35358}" type="pres">
      <dgm:prSet presAssocID="{1309297F-5A30-48AA-BE0F-48FDB591222F}" presName="compNode" presStyleCnt="0"/>
      <dgm:spPr/>
    </dgm:pt>
    <dgm:pt modelId="{609E2278-89F9-4AF1-A43B-87091A6DE682}" type="pres">
      <dgm:prSet presAssocID="{1309297F-5A30-48AA-BE0F-48FDB59122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C85F89AC-4A54-44D2-8D33-3F140DD96A3C}" type="pres">
      <dgm:prSet presAssocID="{1309297F-5A30-48AA-BE0F-48FDB591222F}" presName="spaceRect" presStyleCnt="0"/>
      <dgm:spPr/>
    </dgm:pt>
    <dgm:pt modelId="{16CFE6F8-4C2B-42F8-8030-FE912E30C859}" type="pres">
      <dgm:prSet presAssocID="{1309297F-5A30-48AA-BE0F-48FDB591222F}" presName="textRect" presStyleLbl="revTx" presStyleIdx="0" presStyleCnt="4">
        <dgm:presLayoutVars>
          <dgm:chMax val="1"/>
          <dgm:chPref val="1"/>
        </dgm:presLayoutVars>
      </dgm:prSet>
      <dgm:spPr/>
    </dgm:pt>
    <dgm:pt modelId="{EA838601-5E30-40F3-AC8D-0AE3324EE00B}" type="pres">
      <dgm:prSet presAssocID="{1311DBC8-49D4-4E92-988A-CAAC3B74F435}" presName="sibTrans" presStyleCnt="0"/>
      <dgm:spPr/>
    </dgm:pt>
    <dgm:pt modelId="{0E78DD8C-7331-469E-8C1F-CEEF046126B5}" type="pres">
      <dgm:prSet presAssocID="{28C240EF-D948-4678-8B19-45575C35EE8F}" presName="compNode" presStyleCnt="0"/>
      <dgm:spPr/>
    </dgm:pt>
    <dgm:pt modelId="{4A7C0244-DB15-4517-A0F9-B899A295F499}" type="pres">
      <dgm:prSet presAssocID="{28C240EF-D948-4678-8B19-45575C35EE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8A562F5D-09A7-40D8-96AA-A40D62F9D28C}" type="pres">
      <dgm:prSet presAssocID="{28C240EF-D948-4678-8B19-45575C35EE8F}" presName="spaceRect" presStyleCnt="0"/>
      <dgm:spPr/>
    </dgm:pt>
    <dgm:pt modelId="{A44A0A47-E537-4439-98BD-051D3D483E00}" type="pres">
      <dgm:prSet presAssocID="{28C240EF-D948-4678-8B19-45575C35EE8F}" presName="textRect" presStyleLbl="revTx" presStyleIdx="1" presStyleCnt="4">
        <dgm:presLayoutVars>
          <dgm:chMax val="1"/>
          <dgm:chPref val="1"/>
        </dgm:presLayoutVars>
      </dgm:prSet>
      <dgm:spPr/>
    </dgm:pt>
    <dgm:pt modelId="{906EAE75-E483-4BB2-8B07-DCF799E75D9A}" type="pres">
      <dgm:prSet presAssocID="{DB9E84AC-A79D-4116-BC16-14035A66240D}" presName="sibTrans" presStyleCnt="0"/>
      <dgm:spPr/>
    </dgm:pt>
    <dgm:pt modelId="{B553A772-C6EB-4013-A382-6244D345280B}" type="pres">
      <dgm:prSet presAssocID="{0200038D-AC7D-48E3-9676-808AAA02BA6E}" presName="compNode" presStyleCnt="0"/>
      <dgm:spPr/>
    </dgm:pt>
    <dgm:pt modelId="{6DD116F1-B44F-443A-8629-1AC86C86C9D0}" type="pres">
      <dgm:prSet presAssocID="{0200038D-AC7D-48E3-9676-808AAA02BA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7FFE185-B32C-4573-B347-AD3677D2AC7E}" type="pres">
      <dgm:prSet presAssocID="{0200038D-AC7D-48E3-9676-808AAA02BA6E}" presName="spaceRect" presStyleCnt="0"/>
      <dgm:spPr/>
    </dgm:pt>
    <dgm:pt modelId="{16AE5E54-2B9D-48DD-AF0D-0FABFFC583C1}" type="pres">
      <dgm:prSet presAssocID="{0200038D-AC7D-48E3-9676-808AAA02BA6E}" presName="textRect" presStyleLbl="revTx" presStyleIdx="2" presStyleCnt="4">
        <dgm:presLayoutVars>
          <dgm:chMax val="1"/>
          <dgm:chPref val="1"/>
        </dgm:presLayoutVars>
      </dgm:prSet>
      <dgm:spPr/>
    </dgm:pt>
    <dgm:pt modelId="{762BB2DB-FEF0-4D11-9F2A-F15C3D4C480D}" type="pres">
      <dgm:prSet presAssocID="{1B4DA571-42FD-4A65-A1B7-64E607BFD1DB}" presName="sibTrans" presStyleCnt="0"/>
      <dgm:spPr/>
    </dgm:pt>
    <dgm:pt modelId="{B8283C1F-9C40-449C-B242-B253AE7C7F24}" type="pres">
      <dgm:prSet presAssocID="{26E05017-1335-429C-8BF8-2935A0DF2B7D}" presName="compNode" presStyleCnt="0"/>
      <dgm:spPr/>
    </dgm:pt>
    <dgm:pt modelId="{1EAF901E-B69A-4F5C-9C01-F9C60707F7F5}" type="pres">
      <dgm:prSet presAssocID="{26E05017-1335-429C-8BF8-2935A0DF2B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96486A09-9517-4902-A8AD-A6F6A64BC20B}" type="pres">
      <dgm:prSet presAssocID="{26E05017-1335-429C-8BF8-2935A0DF2B7D}" presName="spaceRect" presStyleCnt="0"/>
      <dgm:spPr/>
    </dgm:pt>
    <dgm:pt modelId="{3455249A-B2E7-4EBE-88E3-A25F9E2947D8}" type="pres">
      <dgm:prSet presAssocID="{26E05017-1335-429C-8BF8-2935A0DF2B7D}" presName="textRect" presStyleLbl="revTx" presStyleIdx="3" presStyleCnt="4">
        <dgm:presLayoutVars>
          <dgm:chMax val="1"/>
          <dgm:chPref val="1"/>
        </dgm:presLayoutVars>
      </dgm:prSet>
      <dgm:spPr/>
    </dgm:pt>
  </dgm:ptLst>
  <dgm:cxnLst>
    <dgm:cxn modelId="{2D1DA30C-4A3B-4D35-B7C8-94F69CC53CBD}" type="presOf" srcId="{28C240EF-D948-4678-8B19-45575C35EE8F}" destId="{A44A0A47-E537-4439-98BD-051D3D483E00}" srcOrd="0" destOrd="0" presId="urn:microsoft.com/office/officeart/2018/2/layout/IconLabelList"/>
    <dgm:cxn modelId="{66C28A11-6D03-4046-BCB2-97A006DA932D}" type="presOf" srcId="{26E05017-1335-429C-8BF8-2935A0DF2B7D}" destId="{3455249A-B2E7-4EBE-88E3-A25F9E2947D8}" srcOrd="0" destOrd="0" presId="urn:microsoft.com/office/officeart/2018/2/layout/IconLabelList"/>
    <dgm:cxn modelId="{F83DC71C-76DC-45A7-892E-85874F471C80}" type="presOf" srcId="{1309297F-5A30-48AA-BE0F-48FDB591222F}" destId="{16CFE6F8-4C2B-42F8-8030-FE912E30C859}" srcOrd="0" destOrd="0" presId="urn:microsoft.com/office/officeart/2018/2/layout/IconLabelList"/>
    <dgm:cxn modelId="{C7EDD32B-E93C-4B17-B8C1-F5C6FAB189DB}" srcId="{09D11498-8CB7-4D30-8C7E-1A6FCB4E7BC1}" destId="{28C240EF-D948-4678-8B19-45575C35EE8F}" srcOrd="1" destOrd="0" parTransId="{7D189E45-5236-412F-9EA1-DCBCFA1EB9AC}" sibTransId="{DB9E84AC-A79D-4116-BC16-14035A66240D}"/>
    <dgm:cxn modelId="{1C95A968-D8C0-4901-850D-AF5663DC014F}" type="presOf" srcId="{09D11498-8CB7-4D30-8C7E-1A6FCB4E7BC1}" destId="{75F38EDA-8097-4353-B04E-3840D235C951}" srcOrd="0" destOrd="0" presId="urn:microsoft.com/office/officeart/2018/2/layout/IconLabelList"/>
    <dgm:cxn modelId="{73BD3C88-F7E2-4A74-8DD1-FA97A0E90D3E}" srcId="{09D11498-8CB7-4D30-8C7E-1A6FCB4E7BC1}" destId="{1309297F-5A30-48AA-BE0F-48FDB591222F}" srcOrd="0" destOrd="0" parTransId="{37BA79AA-5124-4B81-8ED8-E3792078266D}" sibTransId="{1311DBC8-49D4-4E92-988A-CAAC3B74F435}"/>
    <dgm:cxn modelId="{92423595-4DC6-4436-8EED-6EB8BD8A3ED0}" srcId="{09D11498-8CB7-4D30-8C7E-1A6FCB4E7BC1}" destId="{0200038D-AC7D-48E3-9676-808AAA02BA6E}" srcOrd="2" destOrd="0" parTransId="{D9ADF66C-2732-434B-A35F-3EB354781B9B}" sibTransId="{1B4DA571-42FD-4A65-A1B7-64E607BFD1DB}"/>
    <dgm:cxn modelId="{8FCB42A7-752D-4E1A-A1C9-44CE43CA1D16}" type="presOf" srcId="{0200038D-AC7D-48E3-9676-808AAA02BA6E}" destId="{16AE5E54-2B9D-48DD-AF0D-0FABFFC583C1}" srcOrd="0" destOrd="0" presId="urn:microsoft.com/office/officeart/2018/2/layout/IconLabelList"/>
    <dgm:cxn modelId="{479533BC-2416-4AB9-B368-D0FE41107031}" srcId="{09D11498-8CB7-4D30-8C7E-1A6FCB4E7BC1}" destId="{26E05017-1335-429C-8BF8-2935A0DF2B7D}" srcOrd="3" destOrd="0" parTransId="{82AE5524-FBAF-48F8-AB2C-C8376160C365}" sibTransId="{67648ED3-F55B-497F-814C-57086FE23D47}"/>
    <dgm:cxn modelId="{AF345BFB-2B5B-41EC-BFB6-06E2BE579908}" type="presParOf" srcId="{75F38EDA-8097-4353-B04E-3840D235C951}" destId="{7BEF17F5-A473-4797-8E77-3E1CEBF35358}" srcOrd="0" destOrd="0" presId="urn:microsoft.com/office/officeart/2018/2/layout/IconLabelList"/>
    <dgm:cxn modelId="{CC4BF99B-C303-43FE-A10E-C6559870A595}" type="presParOf" srcId="{7BEF17F5-A473-4797-8E77-3E1CEBF35358}" destId="{609E2278-89F9-4AF1-A43B-87091A6DE682}" srcOrd="0" destOrd="0" presId="urn:microsoft.com/office/officeart/2018/2/layout/IconLabelList"/>
    <dgm:cxn modelId="{3EB7AB67-5903-4C1D-AF10-333B3E51B247}" type="presParOf" srcId="{7BEF17F5-A473-4797-8E77-3E1CEBF35358}" destId="{C85F89AC-4A54-44D2-8D33-3F140DD96A3C}" srcOrd="1" destOrd="0" presId="urn:microsoft.com/office/officeart/2018/2/layout/IconLabelList"/>
    <dgm:cxn modelId="{0D4BD0B7-E1E0-48D2-9A8B-6DFD34F06DEB}" type="presParOf" srcId="{7BEF17F5-A473-4797-8E77-3E1CEBF35358}" destId="{16CFE6F8-4C2B-42F8-8030-FE912E30C859}" srcOrd="2" destOrd="0" presId="urn:microsoft.com/office/officeart/2018/2/layout/IconLabelList"/>
    <dgm:cxn modelId="{17614776-E8D8-46DD-8603-2E1E9E0E85B3}" type="presParOf" srcId="{75F38EDA-8097-4353-B04E-3840D235C951}" destId="{EA838601-5E30-40F3-AC8D-0AE3324EE00B}" srcOrd="1" destOrd="0" presId="urn:microsoft.com/office/officeart/2018/2/layout/IconLabelList"/>
    <dgm:cxn modelId="{EF97AF0C-A74B-41BB-A152-A2F961AC0613}" type="presParOf" srcId="{75F38EDA-8097-4353-B04E-3840D235C951}" destId="{0E78DD8C-7331-469E-8C1F-CEEF046126B5}" srcOrd="2" destOrd="0" presId="urn:microsoft.com/office/officeart/2018/2/layout/IconLabelList"/>
    <dgm:cxn modelId="{0BEAE39A-DCB8-4317-8B12-04E74DD6C6BC}" type="presParOf" srcId="{0E78DD8C-7331-469E-8C1F-CEEF046126B5}" destId="{4A7C0244-DB15-4517-A0F9-B899A295F499}" srcOrd="0" destOrd="0" presId="urn:microsoft.com/office/officeart/2018/2/layout/IconLabelList"/>
    <dgm:cxn modelId="{C11418A5-5A6A-4DF7-B44D-3D8C8C420AC5}" type="presParOf" srcId="{0E78DD8C-7331-469E-8C1F-CEEF046126B5}" destId="{8A562F5D-09A7-40D8-96AA-A40D62F9D28C}" srcOrd="1" destOrd="0" presId="urn:microsoft.com/office/officeart/2018/2/layout/IconLabelList"/>
    <dgm:cxn modelId="{8B885A8B-F18C-49C7-9ACD-AB3656CD4973}" type="presParOf" srcId="{0E78DD8C-7331-469E-8C1F-CEEF046126B5}" destId="{A44A0A47-E537-4439-98BD-051D3D483E00}" srcOrd="2" destOrd="0" presId="urn:microsoft.com/office/officeart/2018/2/layout/IconLabelList"/>
    <dgm:cxn modelId="{5E15D97D-0832-408C-AB84-6FCA8F563936}" type="presParOf" srcId="{75F38EDA-8097-4353-B04E-3840D235C951}" destId="{906EAE75-E483-4BB2-8B07-DCF799E75D9A}" srcOrd="3" destOrd="0" presId="urn:microsoft.com/office/officeart/2018/2/layout/IconLabelList"/>
    <dgm:cxn modelId="{65EF1CF7-6CC6-4419-AE6C-0A9788682AA8}" type="presParOf" srcId="{75F38EDA-8097-4353-B04E-3840D235C951}" destId="{B553A772-C6EB-4013-A382-6244D345280B}" srcOrd="4" destOrd="0" presId="urn:microsoft.com/office/officeart/2018/2/layout/IconLabelList"/>
    <dgm:cxn modelId="{2CD84BE6-553A-49AB-BA40-9B2508F0283B}" type="presParOf" srcId="{B553A772-C6EB-4013-A382-6244D345280B}" destId="{6DD116F1-B44F-443A-8629-1AC86C86C9D0}" srcOrd="0" destOrd="0" presId="urn:microsoft.com/office/officeart/2018/2/layout/IconLabelList"/>
    <dgm:cxn modelId="{AC9FD8F6-3256-4DFB-8E90-A516BC32E271}" type="presParOf" srcId="{B553A772-C6EB-4013-A382-6244D345280B}" destId="{47FFE185-B32C-4573-B347-AD3677D2AC7E}" srcOrd="1" destOrd="0" presId="urn:microsoft.com/office/officeart/2018/2/layout/IconLabelList"/>
    <dgm:cxn modelId="{A8F590A5-96D0-4C3E-933B-87D917D96D52}" type="presParOf" srcId="{B553A772-C6EB-4013-A382-6244D345280B}" destId="{16AE5E54-2B9D-48DD-AF0D-0FABFFC583C1}" srcOrd="2" destOrd="0" presId="urn:microsoft.com/office/officeart/2018/2/layout/IconLabelList"/>
    <dgm:cxn modelId="{A4032F53-34B8-494B-A107-CDD37B04210F}" type="presParOf" srcId="{75F38EDA-8097-4353-B04E-3840D235C951}" destId="{762BB2DB-FEF0-4D11-9F2A-F15C3D4C480D}" srcOrd="5" destOrd="0" presId="urn:microsoft.com/office/officeart/2018/2/layout/IconLabelList"/>
    <dgm:cxn modelId="{BA5A29AE-1BEA-4C80-B0CD-D53BDC28FCC3}" type="presParOf" srcId="{75F38EDA-8097-4353-B04E-3840D235C951}" destId="{B8283C1F-9C40-449C-B242-B253AE7C7F24}" srcOrd="6" destOrd="0" presId="urn:microsoft.com/office/officeart/2018/2/layout/IconLabelList"/>
    <dgm:cxn modelId="{0C97001B-7973-4C7D-B5A0-F6B72647BB9E}" type="presParOf" srcId="{B8283C1F-9C40-449C-B242-B253AE7C7F24}" destId="{1EAF901E-B69A-4F5C-9C01-F9C60707F7F5}" srcOrd="0" destOrd="0" presId="urn:microsoft.com/office/officeart/2018/2/layout/IconLabelList"/>
    <dgm:cxn modelId="{619DB7FB-55F3-4061-B28B-E93AD616D824}" type="presParOf" srcId="{B8283C1F-9C40-449C-B242-B253AE7C7F24}" destId="{96486A09-9517-4902-A8AD-A6F6A64BC20B}" srcOrd="1" destOrd="0" presId="urn:microsoft.com/office/officeart/2018/2/layout/IconLabelList"/>
    <dgm:cxn modelId="{6AE7A996-906A-49D1-9526-8F60CDEC1D0F}" type="presParOf" srcId="{B8283C1F-9C40-449C-B242-B253AE7C7F24}" destId="{3455249A-B2E7-4EBE-88E3-A25F9E2947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72995-8AB0-C74F-9438-7FF4C751C1E1}">
      <dsp:nvSpPr>
        <dsp:cNvPr id="0" name=""/>
        <dsp:cNvSpPr/>
      </dsp:nvSpPr>
      <dsp:spPr>
        <a:xfrm>
          <a:off x="2114" y="33479"/>
          <a:ext cx="1677862" cy="1006717"/>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Legislative Health Care Reform</a:t>
          </a:r>
        </a:p>
      </dsp:txBody>
      <dsp:txXfrm>
        <a:off x="2114" y="33479"/>
        <a:ext cx="1677862" cy="1006717"/>
      </dsp:txXfrm>
    </dsp:sp>
    <dsp:sp modelId="{DD402344-8BB0-E14C-8DA3-7EE0D02A9673}">
      <dsp:nvSpPr>
        <dsp:cNvPr id="0" name=""/>
        <dsp:cNvSpPr/>
      </dsp:nvSpPr>
      <dsp:spPr>
        <a:xfrm>
          <a:off x="1847763" y="33479"/>
          <a:ext cx="1677862" cy="1006717"/>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Demographic Shifts</a:t>
          </a:r>
        </a:p>
      </dsp:txBody>
      <dsp:txXfrm>
        <a:off x="1847763" y="33479"/>
        <a:ext cx="1677862" cy="1006717"/>
      </dsp:txXfrm>
    </dsp:sp>
    <dsp:sp modelId="{D5FBB896-4672-1445-B335-483BC9E47B2A}">
      <dsp:nvSpPr>
        <dsp:cNvPr id="0" name=""/>
        <dsp:cNvSpPr/>
      </dsp:nvSpPr>
      <dsp:spPr>
        <a:xfrm>
          <a:off x="3693411" y="33479"/>
          <a:ext cx="1677862" cy="100671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Shortages of Providers</a:t>
          </a:r>
        </a:p>
      </dsp:txBody>
      <dsp:txXfrm>
        <a:off x="3693411" y="33479"/>
        <a:ext cx="1677862" cy="1006717"/>
      </dsp:txXfrm>
    </dsp:sp>
    <dsp:sp modelId="{1134CC24-53BA-6147-A864-2DD2432B65D4}">
      <dsp:nvSpPr>
        <dsp:cNvPr id="0" name=""/>
        <dsp:cNvSpPr/>
      </dsp:nvSpPr>
      <dsp:spPr>
        <a:xfrm>
          <a:off x="5539059" y="33479"/>
          <a:ext cx="1677862" cy="1006717"/>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Market Consolidation</a:t>
          </a:r>
        </a:p>
      </dsp:txBody>
      <dsp:txXfrm>
        <a:off x="5539059" y="33479"/>
        <a:ext cx="1677862" cy="1006717"/>
      </dsp:txXfrm>
    </dsp:sp>
    <dsp:sp modelId="{ADCAA4C9-D3DE-294B-9B8F-0F6C9FD7EC6A}">
      <dsp:nvSpPr>
        <dsp:cNvPr id="0" name=""/>
        <dsp:cNvSpPr/>
      </dsp:nvSpPr>
      <dsp:spPr>
        <a:xfrm>
          <a:off x="2114" y="1207982"/>
          <a:ext cx="1677862" cy="1006717"/>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Growth of Outpatient Care</a:t>
          </a:r>
        </a:p>
      </dsp:txBody>
      <dsp:txXfrm>
        <a:off x="2114" y="1207982"/>
        <a:ext cx="1677862" cy="1006717"/>
      </dsp:txXfrm>
    </dsp:sp>
    <dsp:sp modelId="{4DC5E35A-A52E-224E-87CC-76C7FB6C0E56}">
      <dsp:nvSpPr>
        <dsp:cNvPr id="0" name=""/>
        <dsp:cNvSpPr/>
      </dsp:nvSpPr>
      <dsp:spPr>
        <a:xfrm>
          <a:off x="1847763" y="1207982"/>
          <a:ext cx="1677862" cy="1006717"/>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Growth of Home Health Care</a:t>
          </a:r>
        </a:p>
      </dsp:txBody>
      <dsp:txXfrm>
        <a:off x="1847763" y="1207982"/>
        <a:ext cx="1677862" cy="1006717"/>
      </dsp:txXfrm>
    </dsp:sp>
    <dsp:sp modelId="{146CF1CE-2F65-8B49-A660-0B5C83695D30}">
      <dsp:nvSpPr>
        <dsp:cNvPr id="0" name=""/>
        <dsp:cNvSpPr/>
      </dsp:nvSpPr>
      <dsp:spPr>
        <a:xfrm>
          <a:off x="3693411" y="1207982"/>
          <a:ext cx="1677862" cy="1006717"/>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Changes in Managed Care</a:t>
          </a:r>
        </a:p>
      </dsp:txBody>
      <dsp:txXfrm>
        <a:off x="3693411" y="1207982"/>
        <a:ext cx="1677862" cy="1006717"/>
      </dsp:txXfrm>
    </dsp:sp>
    <dsp:sp modelId="{026EB892-132C-4043-8B7A-D5F186AFD721}">
      <dsp:nvSpPr>
        <dsp:cNvPr id="0" name=""/>
        <dsp:cNvSpPr/>
      </dsp:nvSpPr>
      <dsp:spPr>
        <a:xfrm>
          <a:off x="5539059" y="1207982"/>
          <a:ext cx="1677862" cy="100671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Increase of Physicians in Executive Leadership</a:t>
          </a:r>
        </a:p>
      </dsp:txBody>
      <dsp:txXfrm>
        <a:off x="5539059" y="1207982"/>
        <a:ext cx="1677862" cy="1006717"/>
      </dsp:txXfrm>
    </dsp:sp>
    <dsp:sp modelId="{FE84A59F-B537-C245-A6EC-55DADB3CB1FB}">
      <dsp:nvSpPr>
        <dsp:cNvPr id="0" name=""/>
        <dsp:cNvSpPr/>
      </dsp:nvSpPr>
      <dsp:spPr>
        <a:xfrm>
          <a:off x="1847763" y="2382486"/>
          <a:ext cx="1677862" cy="1006717"/>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Emerging focus on Prevention</a:t>
          </a:r>
        </a:p>
      </dsp:txBody>
      <dsp:txXfrm>
        <a:off x="1847763" y="2382486"/>
        <a:ext cx="1677862" cy="1006717"/>
      </dsp:txXfrm>
    </dsp:sp>
    <dsp:sp modelId="{8DACC971-EF58-3246-AC1F-A911125ADD54}">
      <dsp:nvSpPr>
        <dsp:cNvPr id="0" name=""/>
        <dsp:cNvSpPr/>
      </dsp:nvSpPr>
      <dsp:spPr>
        <a:xfrm>
          <a:off x="3693411" y="2382486"/>
          <a:ext cx="1677862" cy="1006717"/>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Focus to reduce overhead costs</a:t>
          </a:r>
        </a:p>
      </dsp:txBody>
      <dsp:txXfrm>
        <a:off x="3693411" y="2382486"/>
        <a:ext cx="1677862" cy="10067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F67A9-7BD7-4738-9D3C-28E710A777EF}">
      <dsp:nvSpPr>
        <dsp:cNvPr id="0" name=""/>
        <dsp:cNvSpPr/>
      </dsp:nvSpPr>
      <dsp:spPr>
        <a:xfrm>
          <a:off x="121118" y="222285"/>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86E7B-77C3-4AD5-98B7-D9FACFAEAE3C}">
      <dsp:nvSpPr>
        <dsp:cNvPr id="0" name=""/>
        <dsp:cNvSpPr/>
      </dsp:nvSpPr>
      <dsp:spPr>
        <a:xfrm>
          <a:off x="248126" y="349293"/>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8CE845-64D8-46BA-A637-CCC4D34AF29C}">
      <dsp:nvSpPr>
        <dsp:cNvPr id="0" name=""/>
        <dsp:cNvSpPr/>
      </dsp:nvSpPr>
      <dsp:spPr>
        <a:xfrm>
          <a:off x="855518" y="22228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Addresses the management of  the actual work to accomplish specific objectives</a:t>
          </a:r>
        </a:p>
      </dsp:txBody>
      <dsp:txXfrm>
        <a:off x="855518" y="222285"/>
        <a:ext cx="1425599" cy="604800"/>
      </dsp:txXfrm>
    </dsp:sp>
    <dsp:sp modelId="{FDB63114-6288-4C02-B6B1-8DDF88946ADB}">
      <dsp:nvSpPr>
        <dsp:cNvPr id="0" name=""/>
        <dsp:cNvSpPr/>
      </dsp:nvSpPr>
      <dsp:spPr>
        <a:xfrm>
          <a:off x="2529518" y="222285"/>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6B17E-8005-4939-A6E6-C416D9858C05}">
      <dsp:nvSpPr>
        <dsp:cNvPr id="0" name=""/>
        <dsp:cNvSpPr/>
      </dsp:nvSpPr>
      <dsp:spPr>
        <a:xfrm>
          <a:off x="2656526" y="349293"/>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F57FD1-17FC-45A2-AD78-0E9C520986B8}">
      <dsp:nvSpPr>
        <dsp:cNvPr id="0" name=""/>
        <dsp:cNvSpPr/>
      </dsp:nvSpPr>
      <dsp:spPr>
        <a:xfrm>
          <a:off x="3263918" y="22228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Concerns decision making process and their consequences</a:t>
          </a:r>
        </a:p>
      </dsp:txBody>
      <dsp:txXfrm>
        <a:off x="3263918" y="222285"/>
        <a:ext cx="1425599" cy="604800"/>
      </dsp:txXfrm>
    </dsp:sp>
    <dsp:sp modelId="{5B44C139-99B7-45C7-B860-58BD0BC52CA7}">
      <dsp:nvSpPr>
        <dsp:cNvPr id="0" name=""/>
        <dsp:cNvSpPr/>
      </dsp:nvSpPr>
      <dsp:spPr>
        <a:xfrm>
          <a:off x="4937918" y="222285"/>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FD237-723A-463F-8382-396A8C5B9F9C}">
      <dsp:nvSpPr>
        <dsp:cNvPr id="0" name=""/>
        <dsp:cNvSpPr/>
      </dsp:nvSpPr>
      <dsp:spPr>
        <a:xfrm>
          <a:off x="5064926" y="349293"/>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CEF237-C220-4CC1-99C4-31459579E16B}">
      <dsp:nvSpPr>
        <dsp:cNvPr id="0" name=""/>
        <dsp:cNvSpPr/>
      </dsp:nvSpPr>
      <dsp:spPr>
        <a:xfrm>
          <a:off x="5672318" y="22228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Provides the style and culture</a:t>
          </a:r>
        </a:p>
      </dsp:txBody>
      <dsp:txXfrm>
        <a:off x="5672318" y="222285"/>
        <a:ext cx="1425599" cy="604800"/>
      </dsp:txXfrm>
    </dsp:sp>
    <dsp:sp modelId="{7CE30F1A-9C69-482D-9464-6E0B80CA9A9F}">
      <dsp:nvSpPr>
        <dsp:cNvPr id="0" name=""/>
        <dsp:cNvSpPr/>
      </dsp:nvSpPr>
      <dsp:spPr>
        <a:xfrm>
          <a:off x="121118" y="1408941"/>
          <a:ext cx="604800" cy="6048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1E619-0A59-40DE-9FCC-0C572DDA4772}">
      <dsp:nvSpPr>
        <dsp:cNvPr id="0" name=""/>
        <dsp:cNvSpPr/>
      </dsp:nvSpPr>
      <dsp:spPr>
        <a:xfrm>
          <a:off x="248126" y="1535949"/>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7E9652-BC31-44AC-AAAB-9CE44428B40C}">
      <dsp:nvSpPr>
        <dsp:cNvPr id="0" name=""/>
        <dsp:cNvSpPr/>
      </dsp:nvSpPr>
      <dsp:spPr>
        <a:xfrm>
          <a:off x="855518" y="140894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Evaluates strategy performance </a:t>
          </a:r>
        </a:p>
      </dsp:txBody>
      <dsp:txXfrm>
        <a:off x="855518" y="1408941"/>
        <a:ext cx="1425599" cy="604800"/>
      </dsp:txXfrm>
    </dsp:sp>
    <dsp:sp modelId="{19B0AE0C-A7C5-4E12-BC47-3E16B6C1C785}">
      <dsp:nvSpPr>
        <dsp:cNvPr id="0" name=""/>
        <dsp:cNvSpPr/>
      </dsp:nvSpPr>
      <dsp:spPr>
        <a:xfrm>
          <a:off x="2529518" y="1408941"/>
          <a:ext cx="604800" cy="6048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FF355-B064-4454-8636-36AC297F02BF}">
      <dsp:nvSpPr>
        <dsp:cNvPr id="0" name=""/>
        <dsp:cNvSpPr/>
      </dsp:nvSpPr>
      <dsp:spPr>
        <a:xfrm>
          <a:off x="2656526" y="1535949"/>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7FEFF0-3A90-4EC6-A8D9-6CBAF3530E24}">
      <dsp:nvSpPr>
        <dsp:cNvPr id="0" name=""/>
        <dsp:cNvSpPr/>
      </dsp:nvSpPr>
      <dsp:spPr>
        <a:xfrm>
          <a:off x="3263918" y="140894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Controls strategy implementation</a:t>
          </a:r>
        </a:p>
      </dsp:txBody>
      <dsp:txXfrm>
        <a:off x="3263918" y="1408941"/>
        <a:ext cx="1425599" cy="604800"/>
      </dsp:txXfrm>
    </dsp:sp>
    <dsp:sp modelId="{279E56A1-DF72-47DA-B4D7-0A8A0FDC60EF}">
      <dsp:nvSpPr>
        <dsp:cNvPr id="0" name=""/>
        <dsp:cNvSpPr/>
      </dsp:nvSpPr>
      <dsp:spPr>
        <a:xfrm>
          <a:off x="4937918" y="1408941"/>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EFF1D-148F-4405-96FA-0D810E73EFBE}">
      <dsp:nvSpPr>
        <dsp:cNvPr id="0" name=""/>
        <dsp:cNvSpPr/>
      </dsp:nvSpPr>
      <dsp:spPr>
        <a:xfrm>
          <a:off x="5064926" y="1535949"/>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A7775F-E2C9-459B-B2B8-91BE8C7EB196}">
      <dsp:nvSpPr>
        <dsp:cNvPr id="0" name=""/>
        <dsp:cNvSpPr/>
      </dsp:nvSpPr>
      <dsp:spPr>
        <a:xfrm>
          <a:off x="5672318" y="140894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Is a learning process</a:t>
          </a:r>
        </a:p>
      </dsp:txBody>
      <dsp:txXfrm>
        <a:off x="5672318" y="1408941"/>
        <a:ext cx="1425599" cy="604800"/>
      </dsp:txXfrm>
    </dsp:sp>
    <dsp:sp modelId="{09D0A702-26B2-426A-9AF0-D22199170282}">
      <dsp:nvSpPr>
        <dsp:cNvPr id="0" name=""/>
        <dsp:cNvSpPr/>
      </dsp:nvSpPr>
      <dsp:spPr>
        <a:xfrm>
          <a:off x="121118" y="2595597"/>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13728-5E27-4FDD-8081-87D8B28673FB}">
      <dsp:nvSpPr>
        <dsp:cNvPr id="0" name=""/>
        <dsp:cNvSpPr/>
      </dsp:nvSpPr>
      <dsp:spPr>
        <a:xfrm>
          <a:off x="248126" y="2722605"/>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F19615-CAD4-4825-AC6D-55D663540C1F}">
      <dsp:nvSpPr>
        <dsp:cNvPr id="0" name=""/>
        <dsp:cNvSpPr/>
      </dsp:nvSpPr>
      <dsp:spPr>
        <a:xfrm>
          <a:off x="787396" y="2628897"/>
          <a:ext cx="1943363"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Relies on and initiates new strategic thinking and new periodic strategic planning</a:t>
          </a:r>
        </a:p>
      </dsp:txBody>
      <dsp:txXfrm>
        <a:off x="787396" y="2628897"/>
        <a:ext cx="1943363" cy="60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E36D-DDB9-4482-B9DA-338DC2016E84}">
      <dsp:nvSpPr>
        <dsp:cNvPr id="0" name=""/>
        <dsp:cNvSpPr/>
      </dsp:nvSpPr>
      <dsp:spPr>
        <a:xfrm>
          <a:off x="121118" y="111332"/>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11825-2F04-494C-B8F3-E9602A052D39}">
      <dsp:nvSpPr>
        <dsp:cNvPr id="0" name=""/>
        <dsp:cNvSpPr/>
      </dsp:nvSpPr>
      <dsp:spPr>
        <a:xfrm>
          <a:off x="248126" y="238340"/>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9E83F9-71CE-4604-9DB7-8368A29E448D}">
      <dsp:nvSpPr>
        <dsp:cNvPr id="0" name=""/>
        <dsp:cNvSpPr/>
      </dsp:nvSpPr>
      <dsp:spPr>
        <a:xfrm>
          <a:off x="855518" y="11133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Ties the organization together with a common sense of purpose and shared values</a:t>
          </a:r>
        </a:p>
      </dsp:txBody>
      <dsp:txXfrm>
        <a:off x="855518" y="111332"/>
        <a:ext cx="1425599" cy="604800"/>
      </dsp:txXfrm>
    </dsp:sp>
    <dsp:sp modelId="{5528E347-68E5-4F3D-9060-DDBEAF82C195}">
      <dsp:nvSpPr>
        <dsp:cNvPr id="0" name=""/>
        <dsp:cNvSpPr/>
      </dsp:nvSpPr>
      <dsp:spPr>
        <a:xfrm>
          <a:off x="2529518" y="111332"/>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E9F8C-212E-404B-9D2F-8016BC4E79EE}">
      <dsp:nvSpPr>
        <dsp:cNvPr id="0" name=""/>
        <dsp:cNvSpPr/>
      </dsp:nvSpPr>
      <dsp:spPr>
        <a:xfrm>
          <a:off x="2656526" y="238340"/>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B1B9B6-410C-4158-9628-D2226D6125A6}">
      <dsp:nvSpPr>
        <dsp:cNvPr id="0" name=""/>
        <dsp:cNvSpPr/>
      </dsp:nvSpPr>
      <dsp:spPr>
        <a:xfrm>
          <a:off x="3263918" y="11133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Improves financial performance in many cases Provides the organization with a clear self- concept,</a:t>
          </a:r>
        </a:p>
      </dsp:txBody>
      <dsp:txXfrm>
        <a:off x="3263918" y="111332"/>
        <a:ext cx="1425599" cy="604800"/>
      </dsp:txXfrm>
    </dsp:sp>
    <dsp:sp modelId="{7108164C-87A2-4199-A0C6-3D3603D55546}">
      <dsp:nvSpPr>
        <dsp:cNvPr id="0" name=""/>
        <dsp:cNvSpPr/>
      </dsp:nvSpPr>
      <dsp:spPr>
        <a:xfrm>
          <a:off x="4937918" y="111332"/>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5424D-A99C-42EA-B203-7663901EDE7B}">
      <dsp:nvSpPr>
        <dsp:cNvPr id="0" name=""/>
        <dsp:cNvSpPr/>
      </dsp:nvSpPr>
      <dsp:spPr>
        <a:xfrm>
          <a:off x="5064926" y="238340"/>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ED1BBF-A69E-4A0F-B77C-900F8B4C4874}">
      <dsp:nvSpPr>
        <dsp:cNvPr id="0" name=""/>
        <dsp:cNvSpPr/>
      </dsp:nvSpPr>
      <dsp:spPr>
        <a:xfrm>
          <a:off x="5672318" y="11133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specific goals, and guidance as well as consistency in decision making</a:t>
          </a:r>
        </a:p>
      </dsp:txBody>
      <dsp:txXfrm>
        <a:off x="5672318" y="111332"/>
        <a:ext cx="1425599" cy="604800"/>
      </dsp:txXfrm>
    </dsp:sp>
    <dsp:sp modelId="{F54B1609-BB1A-4503-A961-A35D3A15CE67}">
      <dsp:nvSpPr>
        <dsp:cNvPr id="0" name=""/>
        <dsp:cNvSpPr/>
      </dsp:nvSpPr>
      <dsp:spPr>
        <a:xfrm>
          <a:off x="121118" y="1240830"/>
          <a:ext cx="604800" cy="6048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C62A3-BD41-4ADC-915F-0014C25F2544}">
      <dsp:nvSpPr>
        <dsp:cNvPr id="0" name=""/>
        <dsp:cNvSpPr/>
      </dsp:nvSpPr>
      <dsp:spPr>
        <a:xfrm>
          <a:off x="248126" y="1367838"/>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A31E8B-2D43-4204-AA29-8C3A8ADBBDCB}">
      <dsp:nvSpPr>
        <dsp:cNvPr id="0" name=""/>
        <dsp:cNvSpPr/>
      </dsp:nvSpPr>
      <dsp:spPr>
        <a:xfrm>
          <a:off x="855518" y="124083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Helps managers understand the present, think about the future, and recognize the signals that suggest change</a:t>
          </a:r>
        </a:p>
      </dsp:txBody>
      <dsp:txXfrm>
        <a:off x="855518" y="1240830"/>
        <a:ext cx="1425599" cy="604800"/>
      </dsp:txXfrm>
    </dsp:sp>
    <dsp:sp modelId="{17D79AB8-5F77-40DD-A5E3-49CCAE7047EE}">
      <dsp:nvSpPr>
        <dsp:cNvPr id="0" name=""/>
        <dsp:cNvSpPr/>
      </dsp:nvSpPr>
      <dsp:spPr>
        <a:xfrm>
          <a:off x="2529518" y="1240830"/>
          <a:ext cx="604800" cy="6048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85F6F-ADE7-4048-8537-D5202805ECA0}">
      <dsp:nvSpPr>
        <dsp:cNvPr id="0" name=""/>
        <dsp:cNvSpPr/>
      </dsp:nvSpPr>
      <dsp:spPr>
        <a:xfrm>
          <a:off x="2656526" y="1367838"/>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240E7B-1D64-49E6-89C1-1FD84F6DE04A}">
      <dsp:nvSpPr>
        <dsp:cNvPr id="0" name=""/>
        <dsp:cNvSpPr/>
      </dsp:nvSpPr>
      <dsp:spPr>
        <a:xfrm>
          <a:off x="3263918" y="124083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Requires managers to communicate both vertically and horizontally</a:t>
          </a:r>
        </a:p>
      </dsp:txBody>
      <dsp:txXfrm>
        <a:off x="3263918" y="1240830"/>
        <a:ext cx="1425599" cy="604800"/>
      </dsp:txXfrm>
    </dsp:sp>
    <dsp:sp modelId="{03E7AA1E-6300-4F80-ACBD-55FD212F7A9E}">
      <dsp:nvSpPr>
        <dsp:cNvPr id="0" name=""/>
        <dsp:cNvSpPr/>
      </dsp:nvSpPr>
      <dsp:spPr>
        <a:xfrm>
          <a:off x="4937918" y="1240830"/>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0FA69-043E-4F56-B55B-582C4697CF88}">
      <dsp:nvSpPr>
        <dsp:cNvPr id="0" name=""/>
        <dsp:cNvSpPr/>
      </dsp:nvSpPr>
      <dsp:spPr>
        <a:xfrm>
          <a:off x="5064926" y="1367838"/>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A1BB88-D1E3-4754-B2D3-8D5E2DDBD6B0}">
      <dsp:nvSpPr>
        <dsp:cNvPr id="0" name=""/>
        <dsp:cNvSpPr/>
      </dsp:nvSpPr>
      <dsp:spPr>
        <a:xfrm>
          <a:off x="5672318" y="124083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Improves overall coordination within the organization</a:t>
          </a:r>
        </a:p>
      </dsp:txBody>
      <dsp:txXfrm>
        <a:off x="5672318" y="1240830"/>
        <a:ext cx="1425599" cy="604800"/>
      </dsp:txXfrm>
    </dsp:sp>
    <dsp:sp modelId="{B30D7637-F63D-4F0D-89BB-D655AD8CDB1A}">
      <dsp:nvSpPr>
        <dsp:cNvPr id="0" name=""/>
        <dsp:cNvSpPr/>
      </dsp:nvSpPr>
      <dsp:spPr>
        <a:xfrm>
          <a:off x="121118" y="2370328"/>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3BCF6-DE52-4A1D-A6A2-16ACCEE0BF12}">
      <dsp:nvSpPr>
        <dsp:cNvPr id="0" name=""/>
        <dsp:cNvSpPr/>
      </dsp:nvSpPr>
      <dsp:spPr>
        <a:xfrm>
          <a:off x="248126" y="2497336"/>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549A04-3C5F-4567-9AA9-33B45DE4684D}">
      <dsp:nvSpPr>
        <dsp:cNvPr id="0" name=""/>
        <dsp:cNvSpPr/>
      </dsp:nvSpPr>
      <dsp:spPr>
        <a:xfrm>
          <a:off x="855518" y="2370328"/>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Encourages innovation and change within the organization to meet the needs of dynamic situations </a:t>
          </a:r>
        </a:p>
      </dsp:txBody>
      <dsp:txXfrm>
        <a:off x="855518" y="2370328"/>
        <a:ext cx="1425599" cy="60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30A5D-CEF9-4573-9F34-61E1060D0992}">
      <dsp:nvSpPr>
        <dsp:cNvPr id="0" name=""/>
        <dsp:cNvSpPr/>
      </dsp:nvSpPr>
      <dsp:spPr>
        <a:xfrm>
          <a:off x="0" y="448"/>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0A751-5643-4B7E-B3E4-00C877FB4BEB}">
      <dsp:nvSpPr>
        <dsp:cNvPr id="0" name=""/>
        <dsp:cNvSpPr/>
      </dsp:nvSpPr>
      <dsp:spPr>
        <a:xfrm>
          <a:off x="186688" y="139307"/>
          <a:ext cx="339433" cy="339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E86ADE-D7EF-4696-8C93-C6DFEE7D0D6C}">
      <dsp:nvSpPr>
        <dsp:cNvPr id="0" name=""/>
        <dsp:cNvSpPr/>
      </dsp:nvSpPr>
      <dsp:spPr>
        <a:xfrm>
          <a:off x="712810" y="448"/>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a quick fix</a:t>
          </a:r>
        </a:p>
      </dsp:txBody>
      <dsp:txXfrm>
        <a:off x="712810" y="448"/>
        <a:ext cx="4080645" cy="617151"/>
      </dsp:txXfrm>
    </dsp:sp>
    <dsp:sp modelId="{FC44EDB5-D501-4879-8611-DD33E26B7B68}">
      <dsp:nvSpPr>
        <dsp:cNvPr id="0" name=""/>
        <dsp:cNvSpPr/>
      </dsp:nvSpPr>
      <dsp:spPr>
        <a:xfrm>
          <a:off x="0" y="771888"/>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C4CAD-FC7F-4344-8020-CCEA20B29D31}">
      <dsp:nvSpPr>
        <dsp:cNvPr id="0" name=""/>
        <dsp:cNvSpPr/>
      </dsp:nvSpPr>
      <dsp:spPr>
        <a:xfrm>
          <a:off x="186688" y="910747"/>
          <a:ext cx="339433" cy="339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950BC5-8A87-4B0B-A9E3-4B8E39CAE706}">
      <dsp:nvSpPr>
        <dsp:cNvPr id="0" name=""/>
        <dsp:cNvSpPr/>
      </dsp:nvSpPr>
      <dsp:spPr>
        <a:xfrm>
          <a:off x="712810" y="771888"/>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a technique or gimmick</a:t>
          </a:r>
        </a:p>
      </dsp:txBody>
      <dsp:txXfrm>
        <a:off x="712810" y="771888"/>
        <a:ext cx="4080645" cy="617151"/>
      </dsp:txXfrm>
    </dsp:sp>
    <dsp:sp modelId="{D9949F9A-E496-41F0-B4B7-AE6BF12F420A}">
      <dsp:nvSpPr>
        <dsp:cNvPr id="0" name=""/>
        <dsp:cNvSpPr/>
      </dsp:nvSpPr>
      <dsp:spPr>
        <a:xfrm>
          <a:off x="0" y="154332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04F87-A990-4CC4-86B9-F3B8586AAA91}">
      <dsp:nvSpPr>
        <dsp:cNvPr id="0" name=""/>
        <dsp:cNvSpPr/>
      </dsp:nvSpPr>
      <dsp:spPr>
        <a:xfrm>
          <a:off x="186688" y="1682186"/>
          <a:ext cx="339433" cy="339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7B4AE4-5A0D-47DB-844B-A162E3817CF4}">
      <dsp:nvSpPr>
        <dsp:cNvPr id="0" name=""/>
        <dsp:cNvSpPr/>
      </dsp:nvSpPr>
      <dsp:spPr>
        <a:xfrm>
          <a:off x="712810" y="154332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just a yearly planning retreat</a:t>
          </a:r>
        </a:p>
      </dsp:txBody>
      <dsp:txXfrm>
        <a:off x="712810" y="1543327"/>
        <a:ext cx="4080645" cy="617151"/>
      </dsp:txXfrm>
    </dsp:sp>
    <dsp:sp modelId="{ED383F5C-4DF3-4407-9973-35CD9CE3A6D1}">
      <dsp:nvSpPr>
        <dsp:cNvPr id="0" name=""/>
        <dsp:cNvSpPr/>
      </dsp:nvSpPr>
      <dsp:spPr>
        <a:xfrm>
          <a:off x="0" y="231476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BA48E-835A-4BA1-9BD6-5D0AE66ED4FB}">
      <dsp:nvSpPr>
        <dsp:cNvPr id="0" name=""/>
        <dsp:cNvSpPr/>
      </dsp:nvSpPr>
      <dsp:spPr>
        <a:xfrm>
          <a:off x="186688" y="2453626"/>
          <a:ext cx="339433" cy="3394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523B1D-F859-4B3D-9601-50A0AC7D8B35}">
      <dsp:nvSpPr>
        <dsp:cNvPr id="0" name=""/>
        <dsp:cNvSpPr/>
      </dsp:nvSpPr>
      <dsp:spPr>
        <a:xfrm>
          <a:off x="712810" y="231476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paper intensive</a:t>
          </a:r>
        </a:p>
      </dsp:txBody>
      <dsp:txXfrm>
        <a:off x="712810" y="2314767"/>
        <a:ext cx="4080645" cy="617151"/>
      </dsp:txXfrm>
    </dsp:sp>
    <dsp:sp modelId="{701B5149-0CF1-4CFA-AB36-5A561044212E}">
      <dsp:nvSpPr>
        <dsp:cNvPr id="0" name=""/>
        <dsp:cNvSpPr/>
      </dsp:nvSpPr>
      <dsp:spPr>
        <a:xfrm>
          <a:off x="0" y="308620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C24F4-C9BB-4C7F-8814-4D469B0662E1}">
      <dsp:nvSpPr>
        <dsp:cNvPr id="0" name=""/>
        <dsp:cNvSpPr/>
      </dsp:nvSpPr>
      <dsp:spPr>
        <a:xfrm>
          <a:off x="186688" y="3225066"/>
          <a:ext cx="339433" cy="3394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782A6B-704A-4004-8AC6-4A274A00AFB7}">
      <dsp:nvSpPr>
        <dsp:cNvPr id="0" name=""/>
        <dsp:cNvSpPr/>
      </dsp:nvSpPr>
      <dsp:spPr>
        <a:xfrm>
          <a:off x="712810" y="308620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a regulatory document</a:t>
          </a:r>
        </a:p>
      </dsp:txBody>
      <dsp:txXfrm>
        <a:off x="712810" y="3086207"/>
        <a:ext cx="4080645" cy="617151"/>
      </dsp:txXfrm>
    </dsp:sp>
    <dsp:sp modelId="{5536B086-616A-4EC2-80FA-E66751D2E328}">
      <dsp:nvSpPr>
        <dsp:cNvPr id="0" name=""/>
        <dsp:cNvSpPr/>
      </dsp:nvSpPr>
      <dsp:spPr>
        <a:xfrm>
          <a:off x="0" y="385764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2C7F4-604B-4B59-A5EE-9CC5DE6850F6}">
      <dsp:nvSpPr>
        <dsp:cNvPr id="0" name=""/>
        <dsp:cNvSpPr/>
      </dsp:nvSpPr>
      <dsp:spPr>
        <a:xfrm>
          <a:off x="186688" y="3996506"/>
          <a:ext cx="339433" cy="3394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6DD74E-6196-419C-8078-C511B4334202}">
      <dsp:nvSpPr>
        <dsp:cNvPr id="0" name=""/>
        <dsp:cNvSpPr/>
      </dsp:nvSpPr>
      <dsp:spPr>
        <a:xfrm>
          <a:off x="712810" y="385764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just an extension of  last year’s plan</a:t>
          </a:r>
        </a:p>
      </dsp:txBody>
      <dsp:txXfrm>
        <a:off x="712810" y="3857647"/>
        <a:ext cx="4080645" cy="617151"/>
      </dsp:txXfrm>
    </dsp:sp>
    <dsp:sp modelId="{141F81BA-9EE5-4008-8678-002ED084A191}">
      <dsp:nvSpPr>
        <dsp:cNvPr id="0" name=""/>
        <dsp:cNvSpPr/>
      </dsp:nvSpPr>
      <dsp:spPr>
        <a:xfrm>
          <a:off x="0" y="4629086"/>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871AD-8590-4F4B-9F42-4E6331B66F6E}">
      <dsp:nvSpPr>
        <dsp:cNvPr id="0" name=""/>
        <dsp:cNvSpPr/>
      </dsp:nvSpPr>
      <dsp:spPr>
        <a:xfrm>
          <a:off x="186688" y="4767946"/>
          <a:ext cx="339433" cy="3394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52F71F-9968-4E7E-951C-0C493BF79A37}">
      <dsp:nvSpPr>
        <dsp:cNvPr id="0" name=""/>
        <dsp:cNvSpPr/>
      </dsp:nvSpPr>
      <dsp:spPr>
        <a:xfrm>
          <a:off x="712810" y="4629086"/>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Not just based on forecasts of  current operations</a:t>
          </a:r>
        </a:p>
      </dsp:txBody>
      <dsp:txXfrm>
        <a:off x="712810" y="4629086"/>
        <a:ext cx="4080645" cy="6171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07982-C78A-6C48-BF02-8188BF5EC916}">
      <dsp:nvSpPr>
        <dsp:cNvPr id="0" name=""/>
        <dsp:cNvSpPr/>
      </dsp:nvSpPr>
      <dsp:spPr>
        <a:xfrm>
          <a:off x="881" y="566028"/>
          <a:ext cx="3093117" cy="196412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6800F64-8078-6243-8442-A5B3D4553E2B}">
      <dsp:nvSpPr>
        <dsp:cNvPr id="0" name=""/>
        <dsp:cNvSpPr/>
      </dsp:nvSpPr>
      <dsp:spPr>
        <a:xfrm>
          <a:off x="344560" y="892524"/>
          <a:ext cx="3093117" cy="196412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strategic management processes provide the “road map” for all the activities and decisions in the organization. They create organizational momentum and keep everyone informed – one has to have a plan to start a journey.</a:t>
          </a:r>
        </a:p>
      </dsp:txBody>
      <dsp:txXfrm>
        <a:off x="402087" y="950051"/>
        <a:ext cx="2978063" cy="1849075"/>
      </dsp:txXfrm>
    </dsp:sp>
    <dsp:sp modelId="{1BF357BC-072D-DA4F-B819-D3B2D903C440}">
      <dsp:nvSpPr>
        <dsp:cNvPr id="0" name=""/>
        <dsp:cNvSpPr/>
      </dsp:nvSpPr>
      <dsp:spPr>
        <a:xfrm>
          <a:off x="3781358" y="566028"/>
          <a:ext cx="3093117" cy="196412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E487754-1BC3-D040-992E-011305598AF8}">
      <dsp:nvSpPr>
        <dsp:cNvPr id="0" name=""/>
        <dsp:cNvSpPr/>
      </dsp:nvSpPr>
      <dsp:spPr>
        <a:xfrm>
          <a:off x="4125038" y="892524"/>
          <a:ext cx="3093117" cy="196412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Even the best strategic plans may not work out; therefore, strategic managers must be ready to learn what is working and what is not working as the plan unfolds and adjust the implementation, the strategy itself, or their understanding of  the situation.</a:t>
          </a:r>
        </a:p>
      </dsp:txBody>
      <dsp:txXfrm>
        <a:off x="4182565" y="950051"/>
        <a:ext cx="2978063" cy="18490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45B84-CD6D-4539-A7A7-85030C065AD8}">
      <dsp:nvSpPr>
        <dsp:cNvPr id="0" name=""/>
        <dsp:cNvSpPr/>
      </dsp:nvSpPr>
      <dsp:spPr>
        <a:xfrm>
          <a:off x="984541" y="436314"/>
          <a:ext cx="1081916" cy="108191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5D21A-011F-4FE0-8D25-13E2D18322A8}">
      <dsp:nvSpPr>
        <dsp:cNvPr id="0" name=""/>
        <dsp:cNvSpPr/>
      </dsp:nvSpPr>
      <dsp:spPr>
        <a:xfrm>
          <a:off x="1215114" y="666886"/>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BA8B50-996A-4AD1-B325-88FE2B5FE946}">
      <dsp:nvSpPr>
        <dsp:cNvPr id="0" name=""/>
        <dsp:cNvSpPr/>
      </dsp:nvSpPr>
      <dsp:spPr>
        <a:xfrm>
          <a:off x="619" y="1855220"/>
          <a:ext cx="3049761" cy="79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All strategies are temporary; there is just too much social, economic, competitive, and political change for a strategy to be effective forever; therefore, in the long- term, in order to be successful the strategy has to change.</a:t>
          </a:r>
        </a:p>
      </dsp:txBody>
      <dsp:txXfrm>
        <a:off x="619" y="1855220"/>
        <a:ext cx="3049761" cy="794926"/>
      </dsp:txXfrm>
    </dsp:sp>
    <dsp:sp modelId="{2205ACCD-8C58-4A21-AB2E-BAF49C15CCFF}">
      <dsp:nvSpPr>
        <dsp:cNvPr id="0" name=""/>
        <dsp:cNvSpPr/>
      </dsp:nvSpPr>
      <dsp:spPr>
        <a:xfrm>
          <a:off x="3706624" y="436314"/>
          <a:ext cx="1081916" cy="108191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DFA15-E710-434D-BC42-A9C14A1CD6BE}">
      <dsp:nvSpPr>
        <dsp:cNvPr id="0" name=""/>
        <dsp:cNvSpPr/>
      </dsp:nvSpPr>
      <dsp:spPr>
        <a:xfrm>
          <a:off x="3937197" y="666886"/>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2271C1-2AE5-4A7A-B49E-AF3D6C17EF15}">
      <dsp:nvSpPr>
        <dsp:cNvPr id="0" name=""/>
        <dsp:cNvSpPr/>
      </dsp:nvSpPr>
      <dsp:spPr>
        <a:xfrm>
          <a:off x="3360766" y="1855220"/>
          <a:ext cx="1773632" cy="79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 organizations, strategic management and leadership are the same thing; vision and a future orientation are essential.</a:t>
          </a:r>
        </a:p>
      </dsp:txBody>
      <dsp:txXfrm>
        <a:off x="3360766" y="1855220"/>
        <a:ext cx="1773632" cy="794926"/>
      </dsp:txXfrm>
    </dsp:sp>
    <dsp:sp modelId="{84E1B455-F6DD-48D1-9BC8-761FBE03ECB6}">
      <dsp:nvSpPr>
        <dsp:cNvPr id="0" name=""/>
        <dsp:cNvSpPr/>
      </dsp:nvSpPr>
      <dsp:spPr>
        <a:xfrm>
          <a:off x="5790643" y="436314"/>
          <a:ext cx="1081916" cy="108191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CA01B-0847-45DB-9926-D6EB28521C75}">
      <dsp:nvSpPr>
        <dsp:cNvPr id="0" name=""/>
        <dsp:cNvSpPr/>
      </dsp:nvSpPr>
      <dsp:spPr>
        <a:xfrm>
          <a:off x="6021215" y="666886"/>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549FB2-6E15-4892-8E1F-E6DB2D696A34}">
      <dsp:nvSpPr>
        <dsp:cNvPr id="0" name=""/>
        <dsp:cNvSpPr/>
      </dsp:nvSpPr>
      <dsp:spPr>
        <a:xfrm>
          <a:off x="5444785" y="1855220"/>
          <a:ext cx="1773632" cy="79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Strategic managers should focus on keeping the organization relevant and creating momentum.</a:t>
          </a:r>
        </a:p>
      </dsp:txBody>
      <dsp:txXfrm>
        <a:off x="5444785" y="1855220"/>
        <a:ext cx="1773632" cy="79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838CB-020A-47E6-9DBB-FF51047B44F1}">
      <dsp:nvSpPr>
        <dsp:cNvPr id="0" name=""/>
        <dsp:cNvSpPr/>
      </dsp:nvSpPr>
      <dsp:spPr>
        <a:xfrm>
          <a:off x="0" y="640"/>
          <a:ext cx="4793456"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677F5-6C7F-4FAB-860B-D14052420567}">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7A427D-F224-4A72-AC94-7A5653D63142}">
      <dsp:nvSpPr>
        <dsp:cNvPr id="0" name=""/>
        <dsp:cNvSpPr/>
      </dsp:nvSpPr>
      <dsp:spPr>
        <a:xfrm>
          <a:off x="1730984" y="640"/>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666750">
            <a:lnSpc>
              <a:spcPct val="100000"/>
            </a:lnSpc>
            <a:spcBef>
              <a:spcPct val="0"/>
            </a:spcBef>
            <a:spcAft>
              <a:spcPct val="35000"/>
            </a:spcAft>
            <a:buNone/>
          </a:pPr>
          <a:r>
            <a:rPr lang="en-US" sz="1500" b="0" i="0" kern="1200"/>
            <a:t>Greek word </a:t>
          </a:r>
          <a:r>
            <a:rPr lang="en-US" sz="1500" b="1" i="1" kern="1200"/>
            <a:t>stratēgōs</a:t>
          </a:r>
          <a:r>
            <a:rPr lang="en-US" sz="1500" b="0" i="0" kern="1200"/>
            <a:t>, meaning </a:t>
          </a:r>
          <a:r>
            <a:rPr lang="en-US" sz="1500" b="1" i="0" kern="1200"/>
            <a:t>“ a general”  </a:t>
          </a:r>
          <a:r>
            <a:rPr lang="en-US" sz="1500" b="0" i="0" kern="1200"/>
            <a:t>which in turn comes from roots meaning </a:t>
          </a:r>
          <a:r>
            <a:rPr lang="en-US" sz="1500" b="1" i="0" kern="1200"/>
            <a:t>“ army”  </a:t>
          </a:r>
          <a:r>
            <a:rPr lang="en-US" sz="1500" b="0" i="0" kern="1200"/>
            <a:t>and </a:t>
          </a:r>
          <a:r>
            <a:rPr lang="en-US" sz="1500" b="1" i="0" kern="1200"/>
            <a:t>“ lead”</a:t>
          </a:r>
          <a:endParaRPr lang="en-US" sz="1500" kern="1200"/>
        </a:p>
      </dsp:txBody>
      <dsp:txXfrm>
        <a:off x="1730984" y="640"/>
        <a:ext cx="3062471" cy="1498687"/>
      </dsp:txXfrm>
    </dsp:sp>
    <dsp:sp modelId="{5B3DFD4E-CCE7-4A1E-99B2-4375E602C72C}">
      <dsp:nvSpPr>
        <dsp:cNvPr id="0" name=""/>
        <dsp:cNvSpPr/>
      </dsp:nvSpPr>
      <dsp:spPr>
        <a:xfrm>
          <a:off x="0" y="1873999"/>
          <a:ext cx="4793456" cy="14986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0B3C2-B549-42E1-80F5-591A7267E9FD}">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5139EB-4A45-47EE-9688-DB5503138A56}">
      <dsp:nvSpPr>
        <dsp:cNvPr id="0" name=""/>
        <dsp:cNvSpPr/>
      </dsp:nvSpPr>
      <dsp:spPr>
        <a:xfrm>
          <a:off x="1730984" y="1873999"/>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666750">
            <a:lnSpc>
              <a:spcPct val="100000"/>
            </a:lnSpc>
            <a:spcBef>
              <a:spcPct val="0"/>
            </a:spcBef>
            <a:spcAft>
              <a:spcPct val="35000"/>
            </a:spcAft>
            <a:buNone/>
          </a:pPr>
          <a:r>
            <a:rPr lang="en-US" sz="1500" b="0" i="0" kern="1200" dirty="0"/>
            <a:t>Greek verb </a:t>
          </a:r>
          <a:r>
            <a:rPr lang="en-US" sz="1500" b="1" i="1" kern="1200" dirty="0" err="1"/>
            <a:t>stratēgēō</a:t>
          </a:r>
          <a:r>
            <a:rPr lang="en-US" sz="1500" b="1" i="1" kern="1200" dirty="0"/>
            <a:t> </a:t>
          </a:r>
          <a:r>
            <a:rPr lang="en-US" sz="1500" b="0" i="0" kern="1200" dirty="0"/>
            <a:t>means “to plan the destruction of one’s enemies through effective use of  resources”</a:t>
          </a:r>
          <a:endParaRPr lang="en-US" sz="1500" kern="1200" dirty="0"/>
        </a:p>
      </dsp:txBody>
      <dsp:txXfrm>
        <a:off x="1730984" y="1873999"/>
        <a:ext cx="3062471" cy="1498687"/>
      </dsp:txXfrm>
    </dsp:sp>
    <dsp:sp modelId="{C5F1E54D-CFCA-4A3E-8C3B-55AB5F5D9019}">
      <dsp:nvSpPr>
        <dsp:cNvPr id="0" name=""/>
        <dsp:cNvSpPr/>
      </dsp:nvSpPr>
      <dsp:spPr>
        <a:xfrm>
          <a:off x="0" y="3747359"/>
          <a:ext cx="4793456" cy="14986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7C01B-E888-4633-82F3-0E07A4B8CE2A}">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7B5F42-B260-4A6C-9980-38677EE45AE2}">
      <dsp:nvSpPr>
        <dsp:cNvPr id="0" name=""/>
        <dsp:cNvSpPr/>
      </dsp:nvSpPr>
      <dsp:spPr>
        <a:xfrm>
          <a:off x="1730984" y="3747359"/>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666750">
            <a:lnSpc>
              <a:spcPct val="100000"/>
            </a:lnSpc>
            <a:spcBef>
              <a:spcPct val="0"/>
            </a:spcBef>
            <a:spcAft>
              <a:spcPct val="35000"/>
            </a:spcAft>
            <a:buNone/>
          </a:pPr>
          <a:r>
            <a:rPr lang="en-US" sz="1500" b="0" i="0" kern="1200" dirty="0"/>
            <a:t>Many terms we associate today with “strategy” (e.g., objectives, mission, strengths, weaknesses) were developed by the military</a:t>
          </a:r>
          <a:endParaRPr lang="en-US" sz="1500" kern="1200" dirty="0"/>
        </a:p>
      </dsp:txBody>
      <dsp:txXfrm>
        <a:off x="1730984" y="3747359"/>
        <a:ext cx="3062471" cy="1498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EF7C-F1D5-4499-A041-B9F2AFC56587}">
      <dsp:nvSpPr>
        <dsp:cNvPr id="0" name=""/>
        <dsp:cNvSpPr/>
      </dsp:nvSpPr>
      <dsp:spPr>
        <a:xfrm>
          <a:off x="0" y="4098"/>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2507A-8EA4-4831-B1E2-3B3647D50F43}">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17AF59-61DC-4B03-82E0-9CC9BB715361}">
      <dsp:nvSpPr>
        <dsp:cNvPr id="0" name=""/>
        <dsp:cNvSpPr/>
      </dsp:nvSpPr>
      <dsp:spPr>
        <a:xfrm>
          <a:off x="1008409" y="4098"/>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b="0" i="0" kern="1200"/>
            <a:t>Long- Range Planning</a:t>
          </a:r>
          <a:endParaRPr lang="en-US" sz="1900" kern="1200"/>
        </a:p>
      </dsp:txBody>
      <dsp:txXfrm>
        <a:off x="1008409" y="4098"/>
        <a:ext cx="3785046" cy="873081"/>
      </dsp:txXfrm>
    </dsp:sp>
    <dsp:sp modelId="{053751F5-B1C9-4D26-A8AF-44203E1EA0D9}">
      <dsp:nvSpPr>
        <dsp:cNvPr id="0" name=""/>
        <dsp:cNvSpPr/>
      </dsp:nvSpPr>
      <dsp:spPr>
        <a:xfrm>
          <a:off x="0" y="1095450"/>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EC8D4-534F-4FF4-AF07-FE9510269FF9}">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FDD6E9-6AC1-4590-9246-794982B7FDF8}">
      <dsp:nvSpPr>
        <dsp:cNvPr id="0" name=""/>
        <dsp:cNvSpPr/>
      </dsp:nvSpPr>
      <dsp:spPr>
        <a:xfrm>
          <a:off x="1008409" y="1095450"/>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b="0" i="0" kern="1200"/>
            <a:t>Strategic Planning</a:t>
          </a:r>
          <a:endParaRPr lang="en-US" sz="1900" kern="1200"/>
        </a:p>
      </dsp:txBody>
      <dsp:txXfrm>
        <a:off x="1008409" y="1095450"/>
        <a:ext cx="3785046" cy="873081"/>
      </dsp:txXfrm>
    </dsp:sp>
    <dsp:sp modelId="{B9C26752-23F6-4575-AED5-AB266CC771B7}">
      <dsp:nvSpPr>
        <dsp:cNvPr id="0" name=""/>
        <dsp:cNvSpPr/>
      </dsp:nvSpPr>
      <dsp:spPr>
        <a:xfrm>
          <a:off x="0" y="2186802"/>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AD4E1-03BD-4EB8-BFEA-EDF385786E99}">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04F7A1-6E4D-458A-88D1-24DDB6F5AB7B}">
      <dsp:nvSpPr>
        <dsp:cNvPr id="0" name=""/>
        <dsp:cNvSpPr/>
      </dsp:nvSpPr>
      <dsp:spPr>
        <a:xfrm>
          <a:off x="1008409" y="2186802"/>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b="0" i="0" kern="1200"/>
            <a:t>Strategic Management</a:t>
          </a:r>
          <a:endParaRPr lang="en-US" sz="1900" kern="1200"/>
        </a:p>
      </dsp:txBody>
      <dsp:txXfrm>
        <a:off x="1008409" y="2186802"/>
        <a:ext cx="3785046" cy="873081"/>
      </dsp:txXfrm>
    </dsp:sp>
    <dsp:sp modelId="{35BDBB07-892D-4F32-8BD5-006E4F0B3DEA}">
      <dsp:nvSpPr>
        <dsp:cNvPr id="0" name=""/>
        <dsp:cNvSpPr/>
      </dsp:nvSpPr>
      <dsp:spPr>
        <a:xfrm>
          <a:off x="0" y="3278154"/>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AC006-2D68-420B-A7FE-634E814452FE}">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71C325-30BB-4820-A990-73E729CCB6C0}">
      <dsp:nvSpPr>
        <dsp:cNvPr id="0" name=""/>
        <dsp:cNvSpPr/>
      </dsp:nvSpPr>
      <dsp:spPr>
        <a:xfrm>
          <a:off x="1008409" y="3278154"/>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b="0" i="0" kern="1200"/>
            <a:t>Strategic Management in the Health</a:t>
          </a:r>
          <a:endParaRPr lang="en-US" sz="1900" kern="1200"/>
        </a:p>
      </dsp:txBody>
      <dsp:txXfrm>
        <a:off x="1008409" y="3278154"/>
        <a:ext cx="3785046" cy="873081"/>
      </dsp:txXfrm>
    </dsp:sp>
    <dsp:sp modelId="{4BF2167F-13D4-4753-98BF-9BAAB55AABA8}">
      <dsp:nvSpPr>
        <dsp:cNvPr id="0" name=""/>
        <dsp:cNvSpPr/>
      </dsp:nvSpPr>
      <dsp:spPr>
        <a:xfrm>
          <a:off x="0" y="4369506"/>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3CF38-E9BD-45D9-8F53-43FEA649DCEC}">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37987-007A-45A5-8203-5FA9E6803884}">
      <dsp:nvSpPr>
        <dsp:cNvPr id="0" name=""/>
        <dsp:cNvSpPr/>
      </dsp:nvSpPr>
      <dsp:spPr>
        <a:xfrm>
          <a:off x="1008409" y="4369506"/>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b="0" i="0" kern="1200"/>
            <a:t>Care Industry</a:t>
          </a:r>
          <a:endParaRPr lang="en-US" sz="1900" kern="1200"/>
        </a:p>
      </dsp:txBody>
      <dsp:txXfrm>
        <a:off x="1008409" y="4369506"/>
        <a:ext cx="3785046" cy="873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D3A50-F44C-43BD-9A21-4A13A673E2D0}">
      <dsp:nvSpPr>
        <dsp:cNvPr id="0" name=""/>
        <dsp:cNvSpPr/>
      </dsp:nvSpPr>
      <dsp:spPr>
        <a:xfrm>
          <a:off x="823762" y="23085"/>
          <a:ext cx="737599" cy="7375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A84CF-B2D0-4EC5-AC0A-C0E17EDB7F38}">
      <dsp:nvSpPr>
        <dsp:cNvPr id="0" name=""/>
        <dsp:cNvSpPr/>
      </dsp:nvSpPr>
      <dsp:spPr>
        <a:xfrm>
          <a:off x="978658" y="177981"/>
          <a:ext cx="427807" cy="427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CAEBDB-F9D1-4E4E-881A-57375C529FFD}">
      <dsp:nvSpPr>
        <dsp:cNvPr id="0" name=""/>
        <dsp:cNvSpPr/>
      </dsp:nvSpPr>
      <dsp:spPr>
        <a:xfrm>
          <a:off x="1719419" y="23085"/>
          <a:ext cx="1738627" cy="73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Determines the rules that apply to all consumers and providers.</a:t>
          </a:r>
          <a:endParaRPr lang="en-US" sz="1100" kern="1200"/>
        </a:p>
      </dsp:txBody>
      <dsp:txXfrm>
        <a:off x="1719419" y="23085"/>
        <a:ext cx="1738627" cy="737599"/>
      </dsp:txXfrm>
    </dsp:sp>
    <dsp:sp modelId="{3B5F9733-FC77-4CC5-9D2F-A4AAC134BD1F}">
      <dsp:nvSpPr>
        <dsp:cNvPr id="0" name=""/>
        <dsp:cNvSpPr/>
      </dsp:nvSpPr>
      <dsp:spPr>
        <a:xfrm>
          <a:off x="3760989" y="23085"/>
          <a:ext cx="737599" cy="7375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3BA9F-3AB5-4DDC-82E5-E4424CBFEA7B}">
      <dsp:nvSpPr>
        <dsp:cNvPr id="0" name=""/>
        <dsp:cNvSpPr/>
      </dsp:nvSpPr>
      <dsp:spPr>
        <a:xfrm>
          <a:off x="3915885" y="177981"/>
          <a:ext cx="427807" cy="427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BBDA1A-4B98-488C-8E5B-50D6BF7716BE}">
      <dsp:nvSpPr>
        <dsp:cNvPr id="0" name=""/>
        <dsp:cNvSpPr/>
      </dsp:nvSpPr>
      <dsp:spPr>
        <a:xfrm>
          <a:off x="4656646" y="23085"/>
          <a:ext cx="1738627" cy="73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t>Develops and maintains an infrastructure to efficiently enhance the health of  the public. </a:t>
          </a:r>
          <a:endParaRPr lang="en-US" sz="1100" kern="1200" dirty="0"/>
        </a:p>
      </dsp:txBody>
      <dsp:txXfrm>
        <a:off x="4656646" y="23085"/>
        <a:ext cx="1738627" cy="737599"/>
      </dsp:txXfrm>
    </dsp:sp>
    <dsp:sp modelId="{F90C3423-D780-4AAF-8EEA-AF7137807DC0}">
      <dsp:nvSpPr>
        <dsp:cNvPr id="0" name=""/>
        <dsp:cNvSpPr/>
      </dsp:nvSpPr>
      <dsp:spPr>
        <a:xfrm>
          <a:off x="823762" y="1342541"/>
          <a:ext cx="737599" cy="7375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34A9A-AE79-4293-A658-274CD302CF9E}">
      <dsp:nvSpPr>
        <dsp:cNvPr id="0" name=""/>
        <dsp:cNvSpPr/>
      </dsp:nvSpPr>
      <dsp:spPr>
        <a:xfrm>
          <a:off x="978658" y="1497437"/>
          <a:ext cx="427807" cy="427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2C4D52-B9D5-47E7-A619-28B6D1952F81}">
      <dsp:nvSpPr>
        <dsp:cNvPr id="0" name=""/>
        <dsp:cNvSpPr/>
      </dsp:nvSpPr>
      <dsp:spPr>
        <a:xfrm>
          <a:off x="1719419" y="1342541"/>
          <a:ext cx="1738627" cy="73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Defines the institutions that meet the preferences of  most of society.</a:t>
          </a:r>
          <a:endParaRPr lang="en-US" sz="1100" kern="1200"/>
        </a:p>
      </dsp:txBody>
      <dsp:txXfrm>
        <a:off x="1719419" y="1342541"/>
        <a:ext cx="1738627" cy="737599"/>
      </dsp:txXfrm>
    </dsp:sp>
    <dsp:sp modelId="{0469CE33-DAC9-45BE-A9F5-7845064F83B8}">
      <dsp:nvSpPr>
        <dsp:cNvPr id="0" name=""/>
        <dsp:cNvSpPr/>
      </dsp:nvSpPr>
      <dsp:spPr>
        <a:xfrm>
          <a:off x="3760989" y="1342541"/>
          <a:ext cx="737599" cy="7375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DFDB3-F041-4245-B08A-063143EA6505}">
      <dsp:nvSpPr>
        <dsp:cNvPr id="0" name=""/>
        <dsp:cNvSpPr/>
      </dsp:nvSpPr>
      <dsp:spPr>
        <a:xfrm>
          <a:off x="3915885" y="1497437"/>
          <a:ext cx="427807" cy="427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BC3F25-5341-4629-A58B-1427E6C19862}">
      <dsp:nvSpPr>
        <dsp:cNvPr id="0" name=""/>
        <dsp:cNvSpPr/>
      </dsp:nvSpPr>
      <dsp:spPr>
        <a:xfrm>
          <a:off x="4656646" y="1342541"/>
          <a:ext cx="1738627" cy="73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Develops the rules under which insurers and providers compete.</a:t>
          </a:r>
          <a:endParaRPr lang="en-US" sz="1100" kern="1200"/>
        </a:p>
      </dsp:txBody>
      <dsp:txXfrm>
        <a:off x="4656646" y="1342541"/>
        <a:ext cx="1738627" cy="737599"/>
      </dsp:txXfrm>
    </dsp:sp>
    <dsp:sp modelId="{7DB48CBB-692A-4011-9C18-4A3DF7269FE7}">
      <dsp:nvSpPr>
        <dsp:cNvPr id="0" name=""/>
        <dsp:cNvSpPr/>
      </dsp:nvSpPr>
      <dsp:spPr>
        <a:xfrm>
          <a:off x="823762" y="2661997"/>
          <a:ext cx="737599" cy="73759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764DF-5FD2-437C-A563-62A33F9AA83A}">
      <dsp:nvSpPr>
        <dsp:cNvPr id="0" name=""/>
        <dsp:cNvSpPr/>
      </dsp:nvSpPr>
      <dsp:spPr>
        <a:xfrm>
          <a:off x="978658" y="2816893"/>
          <a:ext cx="427807" cy="427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8FC2B2-BF55-4C75-B7E8-2885C57DC4BF}">
      <dsp:nvSpPr>
        <dsp:cNvPr id="0" name=""/>
        <dsp:cNvSpPr/>
      </dsp:nvSpPr>
      <dsp:spPr>
        <a:xfrm>
          <a:off x="1719419" y="2661997"/>
          <a:ext cx="1738627" cy="73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Policy is set by congress, state legislatures, executive branches, and agencies such as health departments, the Centers for Disease Control and Prevention, the Food and Drug Administration and so on.</a:t>
          </a:r>
          <a:endParaRPr lang="en-US" sz="1100" kern="1200"/>
        </a:p>
      </dsp:txBody>
      <dsp:txXfrm>
        <a:off x="1719419" y="2661997"/>
        <a:ext cx="1738627" cy="737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02E1-F6B4-43B5-A99E-DB71E79AD403}">
      <dsp:nvSpPr>
        <dsp:cNvPr id="0" name=""/>
        <dsp:cNvSpPr/>
      </dsp:nvSpPr>
      <dsp:spPr>
        <a:xfrm>
          <a:off x="1424727" y="10561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E3D148-440D-4963-82CC-F57EFB165DAD}">
      <dsp:nvSpPr>
        <dsp:cNvPr id="0" name=""/>
        <dsp:cNvSpPr/>
      </dsp:nvSpPr>
      <dsp:spPr>
        <a:xfrm>
          <a:off x="236727" y="347052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0" i="0" kern="1200"/>
            <a:t>Strategic management is a way of  thinking – an approach for managing complex organizations</a:t>
          </a:r>
          <a:endParaRPr lang="en-US" sz="1700" kern="1200"/>
        </a:p>
      </dsp:txBody>
      <dsp:txXfrm>
        <a:off x="236727" y="3470522"/>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83ACB-AD50-4A6B-BA71-B208F79C3B06}">
      <dsp:nvSpPr>
        <dsp:cNvPr id="0" name=""/>
        <dsp:cNvSpPr/>
      </dsp:nvSpPr>
      <dsp:spPr>
        <a:xfrm>
          <a:off x="1081116" y="210240"/>
          <a:ext cx="1160578" cy="1160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AACEE3-5863-41B6-8B1F-BF64BFF96312}">
      <dsp:nvSpPr>
        <dsp:cNvPr id="0" name=""/>
        <dsp:cNvSpPr/>
      </dsp:nvSpPr>
      <dsp:spPr>
        <a:xfrm>
          <a:off x="3436" y="1499913"/>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b="1" kern="1200"/>
            <a:t>The Map  </a:t>
          </a:r>
          <a:endParaRPr lang="en-US" sz="3100" kern="1200"/>
        </a:p>
      </dsp:txBody>
      <dsp:txXfrm>
        <a:off x="3436" y="1499913"/>
        <a:ext cx="3315937" cy="497390"/>
      </dsp:txXfrm>
    </dsp:sp>
    <dsp:sp modelId="{6305859A-0353-46E5-BC18-7C3FC08B6F0D}">
      <dsp:nvSpPr>
        <dsp:cNvPr id="0" name=""/>
        <dsp:cNvSpPr/>
      </dsp:nvSpPr>
      <dsp:spPr>
        <a:xfrm>
          <a:off x="3436" y="2057348"/>
          <a:ext cx="3315937" cy="115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Analytical or Rational Approach Logical Sequence of  Steps Specific Processes</a:t>
          </a:r>
        </a:p>
        <a:p>
          <a:pPr marL="0" lvl="0" indent="0" algn="ctr" defTabSz="755650">
            <a:lnSpc>
              <a:spcPct val="100000"/>
            </a:lnSpc>
            <a:spcBef>
              <a:spcPct val="0"/>
            </a:spcBef>
            <a:spcAft>
              <a:spcPct val="35000"/>
            </a:spcAft>
            <a:buNone/>
          </a:pPr>
          <a:r>
            <a:rPr lang="en-US" sz="1700" kern="1200"/>
            <a:t>Better in Known Worlds</a:t>
          </a:r>
        </a:p>
      </dsp:txBody>
      <dsp:txXfrm>
        <a:off x="3436" y="2057348"/>
        <a:ext cx="3315937" cy="1155093"/>
      </dsp:txXfrm>
    </dsp:sp>
    <dsp:sp modelId="{D8C1D286-798D-43D6-84BD-3AB07EE9EC3C}">
      <dsp:nvSpPr>
        <dsp:cNvPr id="0" name=""/>
        <dsp:cNvSpPr/>
      </dsp:nvSpPr>
      <dsp:spPr>
        <a:xfrm>
          <a:off x="4977342" y="210240"/>
          <a:ext cx="1160578" cy="1160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25F449-96E0-434C-8D86-995D5B304334}">
      <dsp:nvSpPr>
        <dsp:cNvPr id="0" name=""/>
        <dsp:cNvSpPr/>
      </dsp:nvSpPr>
      <dsp:spPr>
        <a:xfrm>
          <a:off x="3899663" y="1499913"/>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b="1" kern="1200"/>
            <a:t>The Compass </a:t>
          </a:r>
          <a:endParaRPr lang="en-US" sz="3100" kern="1200"/>
        </a:p>
      </dsp:txBody>
      <dsp:txXfrm>
        <a:off x="3899663" y="1499913"/>
        <a:ext cx="3315937" cy="497390"/>
      </dsp:txXfrm>
    </dsp:sp>
    <dsp:sp modelId="{21A39E82-222F-4A1E-A6C6-6DC9080F26CF}">
      <dsp:nvSpPr>
        <dsp:cNvPr id="0" name=""/>
        <dsp:cNvSpPr/>
      </dsp:nvSpPr>
      <dsp:spPr>
        <a:xfrm>
          <a:off x="3899663" y="2057348"/>
          <a:ext cx="3315937" cy="115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Emergent Approach Relies on Learning Leadership Sets Direction</a:t>
          </a:r>
        </a:p>
        <a:p>
          <a:pPr marL="0" lvl="0" indent="0" algn="ctr" defTabSz="755650">
            <a:lnSpc>
              <a:spcPct val="100000"/>
            </a:lnSpc>
            <a:spcBef>
              <a:spcPct val="0"/>
            </a:spcBef>
            <a:spcAft>
              <a:spcPct val="35000"/>
            </a:spcAft>
            <a:buNone/>
          </a:pPr>
          <a:r>
            <a:rPr lang="en-US" sz="1700" kern="1200"/>
            <a:t>Better in Uncharted Worlds</a:t>
          </a:r>
        </a:p>
      </dsp:txBody>
      <dsp:txXfrm>
        <a:off x="3899663" y="2057348"/>
        <a:ext cx="3315937" cy="1155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F4C8E-8A39-49D1-8A55-7D068ECA325E}">
      <dsp:nvSpPr>
        <dsp:cNvPr id="0" name=""/>
        <dsp:cNvSpPr/>
      </dsp:nvSpPr>
      <dsp:spPr>
        <a:xfrm>
          <a:off x="0" y="5121"/>
          <a:ext cx="4793456" cy="15187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0385A-A148-441A-8579-35939AC96B8A}">
      <dsp:nvSpPr>
        <dsp:cNvPr id="0" name=""/>
        <dsp:cNvSpPr/>
      </dsp:nvSpPr>
      <dsp:spPr>
        <a:xfrm>
          <a:off x="459428" y="346845"/>
          <a:ext cx="836141" cy="835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261EBA-090F-4B76-A7D2-2917C7B8F6AA}">
      <dsp:nvSpPr>
        <dsp:cNvPr id="0" name=""/>
        <dsp:cNvSpPr/>
      </dsp:nvSpPr>
      <dsp:spPr>
        <a:xfrm>
          <a:off x="1754999" y="5121"/>
          <a:ext cx="2898884" cy="152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94" tIns="160894" rIns="160894" bIns="160894" numCol="1" spcCol="1270" anchor="ctr" anchorCtr="0">
          <a:noAutofit/>
        </a:bodyPr>
        <a:lstStyle/>
        <a:p>
          <a:pPr marL="0" lvl="0" indent="0" algn="l" defTabSz="622300">
            <a:lnSpc>
              <a:spcPct val="90000"/>
            </a:lnSpc>
            <a:spcBef>
              <a:spcPct val="0"/>
            </a:spcBef>
            <a:spcAft>
              <a:spcPct val="35000"/>
            </a:spcAft>
            <a:buNone/>
          </a:pPr>
          <a:r>
            <a:rPr lang="en-US" sz="1400" b="1" i="1" kern="1200"/>
            <a:t>Strategic Thinking </a:t>
          </a:r>
          <a:r>
            <a:rPr lang="en-US" sz="1400" b="0" i="0" kern="1200"/>
            <a:t>– an intellectual orientation, a way of thinking or mindset</a:t>
          </a:r>
          <a:endParaRPr lang="en-US" sz="1400" kern="1200"/>
        </a:p>
      </dsp:txBody>
      <dsp:txXfrm>
        <a:off x="1754999" y="5121"/>
        <a:ext cx="2898884" cy="1520258"/>
      </dsp:txXfrm>
    </dsp:sp>
    <dsp:sp modelId="{74C8BC99-C416-42A8-87B0-F5C2B0C09556}">
      <dsp:nvSpPr>
        <dsp:cNvPr id="0" name=""/>
        <dsp:cNvSpPr/>
      </dsp:nvSpPr>
      <dsp:spPr>
        <a:xfrm>
          <a:off x="0" y="1863214"/>
          <a:ext cx="4793456" cy="15187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6ADE6-0D24-4916-B7C7-6FAAD842C960}">
      <dsp:nvSpPr>
        <dsp:cNvPr id="0" name=""/>
        <dsp:cNvSpPr/>
      </dsp:nvSpPr>
      <dsp:spPr>
        <a:xfrm>
          <a:off x="459428" y="2204938"/>
          <a:ext cx="836141" cy="835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944FBF-3C48-4864-A73B-2A1F9E6C9BDA}">
      <dsp:nvSpPr>
        <dsp:cNvPr id="0" name=""/>
        <dsp:cNvSpPr/>
      </dsp:nvSpPr>
      <dsp:spPr>
        <a:xfrm>
          <a:off x="1754999" y="1863214"/>
          <a:ext cx="2898884" cy="152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94" tIns="160894" rIns="160894" bIns="160894" numCol="1" spcCol="1270" anchor="ctr" anchorCtr="0">
          <a:noAutofit/>
        </a:bodyPr>
        <a:lstStyle/>
        <a:p>
          <a:pPr marL="0" lvl="0" indent="0" algn="l" defTabSz="622300">
            <a:lnSpc>
              <a:spcPct val="90000"/>
            </a:lnSpc>
            <a:spcBef>
              <a:spcPct val="0"/>
            </a:spcBef>
            <a:spcAft>
              <a:spcPct val="35000"/>
            </a:spcAft>
            <a:buNone/>
          </a:pPr>
          <a:r>
            <a:rPr lang="en-US" sz="1400" b="1" i="1" kern="1200"/>
            <a:t>Strategic Planning </a:t>
          </a:r>
          <a:r>
            <a:rPr lang="en-US" sz="1400" b="0" i="1" kern="1200"/>
            <a:t>– </a:t>
          </a:r>
          <a:r>
            <a:rPr lang="en-US" sz="1400" b="0" i="0" kern="1200"/>
            <a:t>the periodic process of  creating organizational momentum (a strategy)</a:t>
          </a:r>
          <a:endParaRPr lang="en-US" sz="1400" kern="1200"/>
        </a:p>
      </dsp:txBody>
      <dsp:txXfrm>
        <a:off x="1754999" y="1863214"/>
        <a:ext cx="2898884" cy="1520258"/>
      </dsp:txXfrm>
    </dsp:sp>
    <dsp:sp modelId="{0B7E10F5-C9E5-4E50-BB50-3782B9A547EE}">
      <dsp:nvSpPr>
        <dsp:cNvPr id="0" name=""/>
        <dsp:cNvSpPr/>
      </dsp:nvSpPr>
      <dsp:spPr>
        <a:xfrm>
          <a:off x="0" y="3721307"/>
          <a:ext cx="4793456" cy="15187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D513D-636B-4FC6-BF62-4D8991B6C1C0}">
      <dsp:nvSpPr>
        <dsp:cNvPr id="0" name=""/>
        <dsp:cNvSpPr/>
      </dsp:nvSpPr>
      <dsp:spPr>
        <a:xfrm>
          <a:off x="459878" y="4063031"/>
          <a:ext cx="836141" cy="835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E40926-AB7D-42AA-855C-3DC05F40162B}">
      <dsp:nvSpPr>
        <dsp:cNvPr id="0" name=""/>
        <dsp:cNvSpPr/>
      </dsp:nvSpPr>
      <dsp:spPr>
        <a:xfrm>
          <a:off x="1755898" y="3721307"/>
          <a:ext cx="2898884" cy="152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94" tIns="160894" rIns="160894" bIns="160894" numCol="1" spcCol="1270" anchor="ctr" anchorCtr="0">
          <a:noAutofit/>
        </a:bodyPr>
        <a:lstStyle/>
        <a:p>
          <a:pPr marL="0" lvl="0" indent="0" algn="l" defTabSz="622300">
            <a:lnSpc>
              <a:spcPct val="90000"/>
            </a:lnSpc>
            <a:spcBef>
              <a:spcPct val="0"/>
            </a:spcBef>
            <a:spcAft>
              <a:spcPct val="35000"/>
            </a:spcAft>
            <a:buNone/>
          </a:pPr>
          <a:r>
            <a:rPr lang="en-US" sz="1400" b="1" i="1" kern="1200"/>
            <a:t>Managing Strategic Momentum </a:t>
          </a:r>
          <a:r>
            <a:rPr lang="en-US" sz="1400" b="0" i="0" kern="1200"/>
            <a:t>– a philosophy and process of  continuously leading and managing an organization using strategic thinking and periodic strategic planning</a:t>
          </a:r>
          <a:endParaRPr lang="en-US" sz="1400" kern="1200"/>
        </a:p>
      </dsp:txBody>
      <dsp:txXfrm>
        <a:off x="1755898" y="3721307"/>
        <a:ext cx="2898884" cy="1520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0F731-D661-4ACA-BAEA-40BEF444F6C1}">
      <dsp:nvSpPr>
        <dsp:cNvPr id="0" name=""/>
        <dsp:cNvSpPr/>
      </dsp:nvSpPr>
      <dsp:spPr>
        <a:xfrm>
          <a:off x="155020" y="366215"/>
          <a:ext cx="914666" cy="9146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5677F-FC87-4978-BB2F-A73BBCA53B41}">
      <dsp:nvSpPr>
        <dsp:cNvPr id="0" name=""/>
        <dsp:cNvSpPr/>
      </dsp:nvSpPr>
      <dsp:spPr>
        <a:xfrm>
          <a:off x="347100" y="558295"/>
          <a:ext cx="530506" cy="530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D4A19B-54EF-4624-BE9F-4EE07DF9CDC4}">
      <dsp:nvSpPr>
        <dsp:cNvPr id="0" name=""/>
        <dsp:cNvSpPr/>
      </dsp:nvSpPr>
      <dsp:spPr>
        <a:xfrm>
          <a:off x="1265686" y="366215"/>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0" i="0" kern="1200"/>
            <a:t>Do not assume that the organization will continue to do what it is presently doing.</a:t>
          </a:r>
          <a:endParaRPr lang="en-US" sz="1200" kern="1200"/>
        </a:p>
      </dsp:txBody>
      <dsp:txXfrm>
        <a:off x="1265686" y="366215"/>
        <a:ext cx="2155998" cy="914666"/>
      </dsp:txXfrm>
    </dsp:sp>
    <dsp:sp modelId="{36F3788B-9305-482D-B374-85FB0D8AD970}">
      <dsp:nvSpPr>
        <dsp:cNvPr id="0" name=""/>
        <dsp:cNvSpPr/>
      </dsp:nvSpPr>
      <dsp:spPr>
        <a:xfrm>
          <a:off x="3797351" y="366215"/>
          <a:ext cx="914666" cy="9146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28C8A-1EE2-4BAF-8619-701470B5A33D}">
      <dsp:nvSpPr>
        <dsp:cNvPr id="0" name=""/>
        <dsp:cNvSpPr/>
      </dsp:nvSpPr>
      <dsp:spPr>
        <a:xfrm>
          <a:off x="3989431" y="558295"/>
          <a:ext cx="530506" cy="5305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881B8C-3CD4-481E-A279-5A7F19A1DB1A}">
      <dsp:nvSpPr>
        <dsp:cNvPr id="0" name=""/>
        <dsp:cNvSpPr/>
      </dsp:nvSpPr>
      <dsp:spPr>
        <a:xfrm>
          <a:off x="4908017" y="366215"/>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0" i="0" kern="1200"/>
            <a:t>Determine what the organization should stop doing.</a:t>
          </a:r>
          <a:endParaRPr lang="en-US" sz="1200" kern="1200"/>
        </a:p>
      </dsp:txBody>
      <dsp:txXfrm>
        <a:off x="4908017" y="366215"/>
        <a:ext cx="2155998" cy="914666"/>
      </dsp:txXfrm>
    </dsp:sp>
    <dsp:sp modelId="{AB2BC30E-95DD-43E1-9E2B-A2F331D1E446}">
      <dsp:nvSpPr>
        <dsp:cNvPr id="0" name=""/>
        <dsp:cNvSpPr/>
      </dsp:nvSpPr>
      <dsp:spPr>
        <a:xfrm>
          <a:off x="155020" y="1805579"/>
          <a:ext cx="914666" cy="91466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D2822-3670-4E16-96F5-24D21A752234}">
      <dsp:nvSpPr>
        <dsp:cNvPr id="0" name=""/>
        <dsp:cNvSpPr/>
      </dsp:nvSpPr>
      <dsp:spPr>
        <a:xfrm>
          <a:off x="347100" y="1997659"/>
          <a:ext cx="530506" cy="5305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83C416-0A8C-487A-A9A4-7A50B9605791}">
      <dsp:nvSpPr>
        <dsp:cNvPr id="0" name=""/>
        <dsp:cNvSpPr/>
      </dsp:nvSpPr>
      <dsp:spPr>
        <a:xfrm>
          <a:off x="1265686" y="1805579"/>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0" i="0" kern="1200"/>
            <a:t>Determine what the organization should start doing that it is presently not doing.</a:t>
          </a:r>
          <a:endParaRPr lang="en-US" sz="1200" kern="1200"/>
        </a:p>
      </dsp:txBody>
      <dsp:txXfrm>
        <a:off x="1265686" y="1805579"/>
        <a:ext cx="2155998" cy="914666"/>
      </dsp:txXfrm>
    </dsp:sp>
    <dsp:sp modelId="{8815AB28-3F48-41B8-9C86-453E79C6F599}">
      <dsp:nvSpPr>
        <dsp:cNvPr id="0" name=""/>
        <dsp:cNvSpPr/>
      </dsp:nvSpPr>
      <dsp:spPr>
        <a:xfrm>
          <a:off x="3797351" y="1805579"/>
          <a:ext cx="914666" cy="91466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001CD-A234-422E-9F82-B707998ABF94}">
      <dsp:nvSpPr>
        <dsp:cNvPr id="0" name=""/>
        <dsp:cNvSpPr/>
      </dsp:nvSpPr>
      <dsp:spPr>
        <a:xfrm>
          <a:off x="3989431" y="1997659"/>
          <a:ext cx="530506" cy="5305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5557A3-EEDB-4CB5-B16C-AFB391466842}">
      <dsp:nvSpPr>
        <dsp:cNvPr id="0" name=""/>
        <dsp:cNvSpPr/>
      </dsp:nvSpPr>
      <dsp:spPr>
        <a:xfrm>
          <a:off x="4908017" y="1805579"/>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0" i="0" kern="1200"/>
            <a:t>Determine what the organization should continue to do but perhaps in a fundamentally different way.</a:t>
          </a:r>
          <a:endParaRPr lang="en-US" sz="1200" kern="1200"/>
        </a:p>
      </dsp:txBody>
      <dsp:txXfrm>
        <a:off x="4908017" y="1805579"/>
        <a:ext cx="2155998" cy="914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E2278-89F9-4AF1-A43B-87091A6DE682}">
      <dsp:nvSpPr>
        <dsp:cNvPr id="0" name=""/>
        <dsp:cNvSpPr/>
      </dsp:nvSpPr>
      <dsp:spPr>
        <a:xfrm>
          <a:off x="630205" y="338387"/>
          <a:ext cx="978381" cy="978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CFE6F8-4C2B-42F8-8030-FE912E30C859}">
      <dsp:nvSpPr>
        <dsp:cNvPr id="0" name=""/>
        <dsp:cNvSpPr/>
      </dsp:nvSpPr>
      <dsp:spPr>
        <a:xfrm>
          <a:off x="32305" y="1631570"/>
          <a:ext cx="21741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Provides a sequential, step- by- step process for creating a strategy Involves periodic group strategic thinking sessions</a:t>
          </a:r>
        </a:p>
      </dsp:txBody>
      <dsp:txXfrm>
        <a:off x="32305" y="1631570"/>
        <a:ext cx="2174182" cy="720000"/>
      </dsp:txXfrm>
    </dsp:sp>
    <dsp:sp modelId="{4A7C0244-DB15-4517-A0F9-B899A295F499}">
      <dsp:nvSpPr>
        <dsp:cNvPr id="0" name=""/>
        <dsp:cNvSpPr/>
      </dsp:nvSpPr>
      <dsp:spPr>
        <a:xfrm>
          <a:off x="3184868" y="338387"/>
          <a:ext cx="978381" cy="978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4A0A47-E537-4439-98BD-051D3D483E00}">
      <dsp:nvSpPr>
        <dsp:cNvPr id="0" name=""/>
        <dsp:cNvSpPr/>
      </dsp:nvSpPr>
      <dsp:spPr>
        <a:xfrm>
          <a:off x="2586968" y="1631570"/>
          <a:ext cx="21741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Requires data/information, but incorporates consensus and judgment</a:t>
          </a:r>
        </a:p>
      </dsp:txBody>
      <dsp:txXfrm>
        <a:off x="2586968" y="1631570"/>
        <a:ext cx="2174182" cy="720000"/>
      </dsp:txXfrm>
    </dsp:sp>
    <dsp:sp modelId="{6DD116F1-B44F-443A-8629-1AC86C86C9D0}">
      <dsp:nvSpPr>
        <dsp:cNvPr id="0" name=""/>
        <dsp:cNvSpPr/>
      </dsp:nvSpPr>
      <dsp:spPr>
        <a:xfrm>
          <a:off x="630205" y="2895116"/>
          <a:ext cx="978381" cy="9783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AE5E54-2B9D-48DD-AF0D-0FABFFC583C1}">
      <dsp:nvSpPr>
        <dsp:cNvPr id="0" name=""/>
        <dsp:cNvSpPr/>
      </dsp:nvSpPr>
      <dsp:spPr>
        <a:xfrm>
          <a:off x="32305" y="4188299"/>
          <a:ext cx="21741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Establishes organizational focus Facilitates consistent decision making</a:t>
          </a:r>
        </a:p>
      </dsp:txBody>
      <dsp:txXfrm>
        <a:off x="32305" y="4188299"/>
        <a:ext cx="2174182" cy="720000"/>
      </dsp:txXfrm>
    </dsp:sp>
    <dsp:sp modelId="{1EAF901E-B69A-4F5C-9C01-F9C60707F7F5}">
      <dsp:nvSpPr>
        <dsp:cNvPr id="0" name=""/>
        <dsp:cNvSpPr/>
      </dsp:nvSpPr>
      <dsp:spPr>
        <a:xfrm>
          <a:off x="3184868" y="2895116"/>
          <a:ext cx="978381" cy="9783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55249A-B2E7-4EBE-88E3-A25F9E2947D8}">
      <dsp:nvSpPr>
        <dsp:cNvPr id="0" name=""/>
        <dsp:cNvSpPr/>
      </dsp:nvSpPr>
      <dsp:spPr>
        <a:xfrm>
          <a:off x="2586968" y="4188299"/>
          <a:ext cx="21741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Reaches consensus on how the organization fits within its industry Results in a documented strategic plan</a:t>
          </a:r>
        </a:p>
      </dsp:txBody>
      <dsp:txXfrm>
        <a:off x="2586968" y="4188299"/>
        <a:ext cx="217418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38004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18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675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878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6517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96253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912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5006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935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775F54"/>
                </a:solidFill>
                <a:latin typeface="Calibri"/>
                <a:cs typeface="Calibri"/>
              </a:defRPr>
            </a:lvl1pPr>
          </a:lstStyle>
          <a:p>
            <a:endParaRPr/>
          </a:p>
        </p:txBody>
      </p:sp>
      <p:sp>
        <p:nvSpPr>
          <p:cNvPr id="3" name="Holder 3"/>
          <p:cNvSpPr>
            <a:spLocks noGrp="1"/>
          </p:cNvSpPr>
          <p:nvPr>
            <p:ph sz="half" idx="2"/>
          </p:nvPr>
        </p:nvSpPr>
        <p:spPr>
          <a:xfrm>
            <a:off x="1011732" y="1769913"/>
            <a:ext cx="3440429" cy="4594225"/>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4" name="Holder 4"/>
          <p:cNvSpPr>
            <a:spLocks noGrp="1"/>
          </p:cNvSpPr>
          <p:nvPr>
            <p:ph sz="half" idx="3"/>
          </p:nvPr>
        </p:nvSpPr>
        <p:spPr>
          <a:xfrm>
            <a:off x="4997577" y="1769913"/>
            <a:ext cx="3493134" cy="4505325"/>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061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48803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79810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78744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82939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36479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2/18/21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0571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216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635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1D8BD707-D9CF-40AE-B4C6-C98DA3205C09}" type="datetimeFigureOut">
              <a:rPr lang="en-US" smtClean="0"/>
              <a:t>2/18/21</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3771102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4.png"/><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 Id="rId22" Type="http://schemas.openxmlformats.org/officeDocument/2006/relationships/image" Target="../media/image1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43" name="Group 36">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38" name="Rectangle 37">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5A4F536-7970-3D45-8F92-D56767848EE3}"/>
              </a:ext>
            </a:extLst>
          </p:cNvPr>
          <p:cNvSpPr>
            <a:spLocks noGrp="1"/>
          </p:cNvSpPr>
          <p:nvPr>
            <p:ph type="ctrTitle"/>
          </p:nvPr>
        </p:nvSpPr>
        <p:spPr>
          <a:xfrm>
            <a:off x="1262378" y="1169773"/>
            <a:ext cx="6619243" cy="2870161"/>
          </a:xfrm>
        </p:spPr>
        <p:txBody>
          <a:bodyPr vert="horz" lIns="91440" tIns="45720" rIns="91440" bIns="45720" rtlCol="0" anchor="b">
            <a:normAutofit/>
          </a:bodyPr>
          <a:lstStyle/>
          <a:p>
            <a:pPr algn="ctr"/>
            <a:r>
              <a:rPr lang="en-US">
                <a:solidFill>
                  <a:schemeClr val="tx1"/>
                </a:solidFill>
              </a:rPr>
              <a:t>Chapter 1</a:t>
            </a:r>
          </a:p>
        </p:txBody>
      </p:sp>
      <p:sp>
        <p:nvSpPr>
          <p:cNvPr id="3" name="Text Placeholder 2">
            <a:extLst>
              <a:ext uri="{FF2B5EF4-FFF2-40B4-BE49-F238E27FC236}">
                <a16:creationId xmlns:a16="http://schemas.microsoft.com/office/drawing/2014/main" id="{7458BA64-AC68-FA4C-99C0-710C92BC7B40}"/>
              </a:ext>
            </a:extLst>
          </p:cNvPr>
          <p:cNvSpPr>
            <a:spLocks noGrp="1"/>
          </p:cNvSpPr>
          <p:nvPr>
            <p:ph type="subTitle" idx="1"/>
          </p:nvPr>
        </p:nvSpPr>
        <p:spPr>
          <a:xfrm>
            <a:off x="1262378" y="4293441"/>
            <a:ext cx="6619243" cy="1234148"/>
          </a:xfrm>
        </p:spPr>
        <p:txBody>
          <a:bodyPr vert="horz" lIns="91440" tIns="45720" rIns="91440" bIns="45720" rtlCol="0">
            <a:normAutofit/>
          </a:bodyPr>
          <a:lstStyle/>
          <a:p>
            <a:pPr algn="ctr"/>
            <a:r>
              <a:rPr lang="en-US" sz="1700" dirty="0"/>
              <a:t>The Nature of Strategic Management</a:t>
            </a:r>
          </a:p>
          <a:p>
            <a:pPr algn="ctr"/>
            <a:r>
              <a:rPr lang="en-US" sz="1700"/>
              <a:t>HCA 442</a:t>
            </a:r>
            <a:endParaRPr lang="en-US" sz="1700" dirty="0"/>
          </a:p>
        </p:txBody>
      </p:sp>
      <p:cxnSp>
        <p:nvCxnSpPr>
          <p:cNvPr id="44" name="Straight Connector 40">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24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15" name="Title 14">
            <a:extLst>
              <a:ext uri="{FF2B5EF4-FFF2-40B4-BE49-F238E27FC236}">
                <a16:creationId xmlns:a16="http://schemas.microsoft.com/office/drawing/2014/main" id="{C0B8EFFE-211B-004C-A160-0738A8F97127}"/>
              </a:ext>
            </a:extLst>
          </p:cNvPr>
          <p:cNvSpPr>
            <a:spLocks noGrp="1"/>
          </p:cNvSpPr>
          <p:nvPr>
            <p:ph type="title"/>
          </p:nvPr>
        </p:nvSpPr>
        <p:spPr>
          <a:xfrm>
            <a:off x="866214" y="973668"/>
            <a:ext cx="6571060" cy="706964"/>
          </a:xfrm>
        </p:spPr>
        <p:txBody>
          <a:bodyPr>
            <a:normAutofit/>
          </a:bodyPr>
          <a:lstStyle/>
          <a:p>
            <a:r>
              <a:rPr lang="en-US" dirty="0">
                <a:solidFill>
                  <a:srgbClr val="FFFFFF"/>
                </a:solidFill>
              </a:rPr>
              <a:t>The Map &amp; the Compass</a:t>
            </a:r>
          </a:p>
        </p:txBody>
      </p:sp>
      <p:sp>
        <p:nvSpPr>
          <p:cNvPr id="36" name="Rectangle 35">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Content Placeholder 15">
            <a:extLst>
              <a:ext uri="{FF2B5EF4-FFF2-40B4-BE49-F238E27FC236}">
                <a16:creationId xmlns:a16="http://schemas.microsoft.com/office/drawing/2014/main" id="{2372C34D-6DF2-4666-ADB3-83392C69B12C}"/>
              </a:ext>
            </a:extLst>
          </p:cNvPr>
          <p:cNvGraphicFramePr>
            <a:graphicFrameLocks noGrp="1"/>
          </p:cNvGraphicFramePr>
          <p:nvPr>
            <p:ph idx="1"/>
            <p:extLst>
              <p:ext uri="{D42A27DB-BD31-4B8C-83A1-F6EECF244321}">
                <p14:modId xmlns:p14="http://schemas.microsoft.com/office/powerpoint/2010/main" val="2898760141"/>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2140" y="2838960"/>
            <a:ext cx="7998459" cy="2231380"/>
          </a:xfrm>
          <a:prstGeom prst="rect">
            <a:avLst/>
          </a:prstGeom>
        </p:spPr>
        <p:txBody>
          <a:bodyPr vert="horz" wrap="square" lIns="0" tIns="0" rIns="0" bIns="0" rtlCol="0">
            <a:spAutoFit/>
          </a:bodyPr>
          <a:lstStyle/>
          <a:p>
            <a:pPr marL="332740" marR="5080" indent="-320675">
              <a:lnSpc>
                <a:spcPct val="100000"/>
              </a:lnSpc>
              <a:tabLst>
                <a:tab pos="3569970" algn="l"/>
                <a:tab pos="5385435" algn="l"/>
              </a:tabLst>
            </a:pPr>
            <a:r>
              <a:rPr sz="2900" spc="100" dirty="0">
                <a:latin typeface="Calibri"/>
                <a:cs typeface="Calibri"/>
              </a:rPr>
              <a:t>As the physicist David Bohm observed, the purpose of science is not the “accumulation of</a:t>
            </a:r>
            <a:r>
              <a:rPr lang="en-US" sz="2900" spc="100" dirty="0">
                <a:latin typeface="Calibri"/>
                <a:cs typeface="Calibri"/>
              </a:rPr>
              <a:t> </a:t>
            </a:r>
            <a:r>
              <a:rPr sz="2900" spc="100" dirty="0">
                <a:latin typeface="Calibri"/>
                <a:cs typeface="Calibri"/>
              </a:rPr>
              <a:t>knowledge” but rather the creation of</a:t>
            </a:r>
            <a:r>
              <a:rPr lang="en-US" sz="2900" spc="100" dirty="0">
                <a:latin typeface="Calibri"/>
                <a:cs typeface="Calibri"/>
              </a:rPr>
              <a:t> </a:t>
            </a:r>
            <a:r>
              <a:rPr sz="2900" spc="100" dirty="0">
                <a:latin typeface="Calibri"/>
                <a:cs typeface="Calibri"/>
              </a:rPr>
              <a:t>“mental maps” that guide and shape our perception and action.</a:t>
            </a:r>
          </a:p>
        </p:txBody>
      </p:sp>
      <p:sp>
        <p:nvSpPr>
          <p:cNvPr id="5" name="Title 4">
            <a:extLst>
              <a:ext uri="{FF2B5EF4-FFF2-40B4-BE49-F238E27FC236}">
                <a16:creationId xmlns:a16="http://schemas.microsoft.com/office/drawing/2014/main" id="{B2BD5336-88F2-C040-8589-C37C8B0091C3}"/>
              </a:ext>
            </a:extLst>
          </p:cNvPr>
          <p:cNvSpPr>
            <a:spLocks noGrp="1"/>
          </p:cNvSpPr>
          <p:nvPr>
            <p:ph type="title"/>
          </p:nvPr>
        </p:nvSpPr>
        <p:spPr/>
        <p:txBody>
          <a:bodyPr/>
          <a:lstStyle/>
          <a:p>
            <a:r>
              <a:rPr lang="en-US" dirty="0"/>
              <a:t>Analytic &amp; Emergent Views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2D3DAFFC-07D1-B04E-BE0A-10CF9166380B}"/>
              </a:ext>
            </a:extLst>
          </p:cNvPr>
          <p:cNvGrpSpPr/>
          <p:nvPr/>
        </p:nvGrpSpPr>
        <p:grpSpPr>
          <a:xfrm>
            <a:off x="298640" y="1828800"/>
            <a:ext cx="8546719" cy="4802505"/>
            <a:chOff x="304038" y="1753361"/>
            <a:chExt cx="8546719" cy="4802505"/>
          </a:xfrm>
        </p:grpSpPr>
        <p:sp>
          <p:nvSpPr>
            <p:cNvPr id="3" name="object 3"/>
            <p:cNvSpPr/>
            <p:nvPr/>
          </p:nvSpPr>
          <p:spPr>
            <a:xfrm>
              <a:off x="1454658" y="6553961"/>
              <a:ext cx="6103620" cy="1905"/>
            </a:xfrm>
            <a:custGeom>
              <a:avLst/>
              <a:gdLst/>
              <a:ahLst/>
              <a:cxnLst/>
              <a:rect l="l" t="t" r="r" b="b"/>
              <a:pathLst>
                <a:path w="6103620" h="1904">
                  <a:moveTo>
                    <a:pt x="6103620" y="0"/>
                  </a:moveTo>
                  <a:lnTo>
                    <a:pt x="0" y="1524"/>
                  </a:lnTo>
                </a:path>
              </a:pathLst>
            </a:custGeom>
            <a:ln w="38100">
              <a:solidFill>
                <a:srgbClr val="000000"/>
              </a:solidFill>
            </a:ln>
          </p:spPr>
          <p:txBody>
            <a:bodyPr wrap="square" lIns="0" tIns="0" rIns="0" bIns="0" rtlCol="0"/>
            <a:lstStyle/>
            <a:p>
              <a:endParaRPr/>
            </a:p>
          </p:txBody>
        </p:sp>
        <p:sp>
          <p:nvSpPr>
            <p:cNvPr id="4" name="object 4"/>
            <p:cNvSpPr/>
            <p:nvPr/>
          </p:nvSpPr>
          <p:spPr>
            <a:xfrm>
              <a:off x="1411224" y="5258561"/>
              <a:ext cx="114300" cy="1295400"/>
            </a:xfrm>
            <a:custGeom>
              <a:avLst/>
              <a:gdLst/>
              <a:ahLst/>
              <a:cxnLst/>
              <a:rect l="l" t="t" r="r" b="b"/>
              <a:pathLst>
                <a:path w="114300" h="1295400">
                  <a:moveTo>
                    <a:pt x="76200" y="95250"/>
                  </a:moveTo>
                  <a:lnTo>
                    <a:pt x="38100" y="95250"/>
                  </a:lnTo>
                  <a:lnTo>
                    <a:pt x="38100" y="1295400"/>
                  </a:lnTo>
                  <a:lnTo>
                    <a:pt x="76200" y="1295400"/>
                  </a:lnTo>
                  <a:lnTo>
                    <a:pt x="76200" y="95250"/>
                  </a:lnTo>
                  <a:close/>
                </a:path>
                <a:path w="114300" h="1295400">
                  <a:moveTo>
                    <a:pt x="57150" y="0"/>
                  </a:moveTo>
                  <a:lnTo>
                    <a:pt x="0" y="114300"/>
                  </a:lnTo>
                  <a:lnTo>
                    <a:pt x="38100" y="114300"/>
                  </a:lnTo>
                  <a:lnTo>
                    <a:pt x="38100" y="95250"/>
                  </a:lnTo>
                  <a:lnTo>
                    <a:pt x="104775" y="95250"/>
                  </a:lnTo>
                  <a:lnTo>
                    <a:pt x="57150" y="0"/>
                  </a:lnTo>
                  <a:close/>
                </a:path>
                <a:path w="114300" h="12954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5" name="object 5"/>
            <p:cNvSpPr/>
            <p:nvPr/>
          </p:nvSpPr>
          <p:spPr>
            <a:xfrm>
              <a:off x="4895088" y="3201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95250"/>
                  </a:moveTo>
                  <a:lnTo>
                    <a:pt x="38100" y="95250"/>
                  </a:lnTo>
                  <a:lnTo>
                    <a:pt x="38100" y="285750"/>
                  </a:lnTo>
                  <a:lnTo>
                    <a:pt x="76200" y="285750"/>
                  </a:lnTo>
                  <a:lnTo>
                    <a:pt x="76200" y="95250"/>
                  </a:lnTo>
                  <a:close/>
                </a:path>
                <a:path w="114300" h="381000">
                  <a:moveTo>
                    <a:pt x="114300" y="266700"/>
                  </a:moveTo>
                  <a:lnTo>
                    <a:pt x="76200" y="266700"/>
                  </a:lnTo>
                  <a:lnTo>
                    <a:pt x="76200" y="285750"/>
                  </a:lnTo>
                  <a:lnTo>
                    <a:pt x="104775" y="285750"/>
                  </a:lnTo>
                  <a:lnTo>
                    <a:pt x="114300" y="26670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6" name="object 6"/>
            <p:cNvSpPr/>
            <p:nvPr/>
          </p:nvSpPr>
          <p:spPr>
            <a:xfrm>
              <a:off x="7491983" y="5258561"/>
              <a:ext cx="114300" cy="1295400"/>
            </a:xfrm>
            <a:custGeom>
              <a:avLst/>
              <a:gdLst/>
              <a:ahLst/>
              <a:cxnLst/>
              <a:rect l="l" t="t" r="r" b="b"/>
              <a:pathLst>
                <a:path w="114300" h="1295400">
                  <a:moveTo>
                    <a:pt x="76200" y="95250"/>
                  </a:moveTo>
                  <a:lnTo>
                    <a:pt x="38100" y="95250"/>
                  </a:lnTo>
                  <a:lnTo>
                    <a:pt x="38100" y="1295400"/>
                  </a:lnTo>
                  <a:lnTo>
                    <a:pt x="76200" y="1295400"/>
                  </a:lnTo>
                  <a:lnTo>
                    <a:pt x="76200" y="95250"/>
                  </a:lnTo>
                  <a:close/>
                </a:path>
                <a:path w="114300" h="1295400">
                  <a:moveTo>
                    <a:pt x="57150" y="0"/>
                  </a:moveTo>
                  <a:lnTo>
                    <a:pt x="0" y="114300"/>
                  </a:lnTo>
                  <a:lnTo>
                    <a:pt x="38100" y="114300"/>
                  </a:lnTo>
                  <a:lnTo>
                    <a:pt x="38100" y="95250"/>
                  </a:lnTo>
                  <a:lnTo>
                    <a:pt x="104775" y="95250"/>
                  </a:lnTo>
                  <a:lnTo>
                    <a:pt x="57150" y="0"/>
                  </a:lnTo>
                  <a:close/>
                </a:path>
                <a:path w="114300" h="12954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7" name="object 7"/>
            <p:cNvSpPr/>
            <p:nvPr/>
          </p:nvSpPr>
          <p:spPr>
            <a:xfrm>
              <a:off x="2737866" y="3963161"/>
              <a:ext cx="381000" cy="180340"/>
            </a:xfrm>
            <a:custGeom>
              <a:avLst/>
              <a:gdLst/>
              <a:ahLst/>
              <a:cxnLst/>
              <a:rect l="l" t="t" r="r" b="b"/>
              <a:pathLst>
                <a:path w="381000" h="180339">
                  <a:moveTo>
                    <a:pt x="89915" y="0"/>
                  </a:moveTo>
                  <a:lnTo>
                    <a:pt x="0" y="89915"/>
                  </a:lnTo>
                  <a:lnTo>
                    <a:pt x="89915" y="179831"/>
                  </a:lnTo>
                  <a:lnTo>
                    <a:pt x="89915" y="134874"/>
                  </a:lnTo>
                  <a:lnTo>
                    <a:pt x="336041" y="134874"/>
                  </a:lnTo>
                  <a:lnTo>
                    <a:pt x="381000" y="89915"/>
                  </a:lnTo>
                  <a:lnTo>
                    <a:pt x="336042" y="44957"/>
                  </a:lnTo>
                  <a:lnTo>
                    <a:pt x="89915" y="44957"/>
                  </a:lnTo>
                  <a:lnTo>
                    <a:pt x="89915" y="0"/>
                  </a:lnTo>
                  <a:close/>
                </a:path>
                <a:path w="381000" h="180339">
                  <a:moveTo>
                    <a:pt x="336041" y="134874"/>
                  </a:moveTo>
                  <a:lnTo>
                    <a:pt x="291083" y="134874"/>
                  </a:lnTo>
                  <a:lnTo>
                    <a:pt x="291083" y="179831"/>
                  </a:lnTo>
                  <a:lnTo>
                    <a:pt x="336041" y="134874"/>
                  </a:lnTo>
                  <a:close/>
                </a:path>
                <a:path w="381000" h="180339">
                  <a:moveTo>
                    <a:pt x="291083" y="0"/>
                  </a:moveTo>
                  <a:lnTo>
                    <a:pt x="291083" y="44957"/>
                  </a:lnTo>
                  <a:lnTo>
                    <a:pt x="336042" y="44957"/>
                  </a:lnTo>
                  <a:lnTo>
                    <a:pt x="291083" y="0"/>
                  </a:lnTo>
                  <a:close/>
                </a:path>
              </a:pathLst>
            </a:custGeom>
            <a:solidFill>
              <a:srgbClr val="93B6D2"/>
            </a:solidFill>
          </p:spPr>
          <p:txBody>
            <a:bodyPr wrap="square" lIns="0" tIns="0" rIns="0" bIns="0" rtlCol="0"/>
            <a:lstStyle/>
            <a:p>
              <a:endParaRPr/>
            </a:p>
          </p:txBody>
        </p:sp>
        <p:sp>
          <p:nvSpPr>
            <p:cNvPr id="8" name="object 8"/>
            <p:cNvSpPr/>
            <p:nvPr/>
          </p:nvSpPr>
          <p:spPr>
            <a:xfrm>
              <a:off x="2737866" y="3963161"/>
              <a:ext cx="381000" cy="180340"/>
            </a:xfrm>
            <a:custGeom>
              <a:avLst/>
              <a:gdLst/>
              <a:ahLst/>
              <a:cxnLst/>
              <a:rect l="l" t="t" r="r" b="b"/>
              <a:pathLst>
                <a:path w="381000" h="180339">
                  <a:moveTo>
                    <a:pt x="0" y="89915"/>
                  </a:moveTo>
                  <a:lnTo>
                    <a:pt x="89915" y="0"/>
                  </a:lnTo>
                  <a:lnTo>
                    <a:pt x="89915" y="44957"/>
                  </a:lnTo>
                  <a:lnTo>
                    <a:pt x="291083" y="44957"/>
                  </a:lnTo>
                  <a:lnTo>
                    <a:pt x="291083" y="0"/>
                  </a:lnTo>
                  <a:lnTo>
                    <a:pt x="381000" y="89915"/>
                  </a:lnTo>
                  <a:lnTo>
                    <a:pt x="291083" y="179831"/>
                  </a:lnTo>
                  <a:lnTo>
                    <a:pt x="291083" y="134874"/>
                  </a:lnTo>
                  <a:lnTo>
                    <a:pt x="89915" y="134874"/>
                  </a:lnTo>
                  <a:lnTo>
                    <a:pt x="89915" y="179831"/>
                  </a:lnTo>
                  <a:lnTo>
                    <a:pt x="0" y="89915"/>
                  </a:lnTo>
                  <a:close/>
                </a:path>
              </a:pathLst>
            </a:custGeom>
            <a:ln w="19811">
              <a:solidFill>
                <a:srgbClr val="6B859A"/>
              </a:solidFill>
            </a:ln>
          </p:spPr>
          <p:txBody>
            <a:bodyPr wrap="square" lIns="0" tIns="0" rIns="0" bIns="0" rtlCol="0"/>
            <a:lstStyle/>
            <a:p>
              <a:endParaRPr/>
            </a:p>
          </p:txBody>
        </p:sp>
        <p:sp>
          <p:nvSpPr>
            <p:cNvPr id="9" name="object 9"/>
            <p:cNvSpPr/>
            <p:nvPr/>
          </p:nvSpPr>
          <p:spPr>
            <a:xfrm>
              <a:off x="3205733" y="1753361"/>
              <a:ext cx="2498090" cy="4495800"/>
            </a:xfrm>
            <a:custGeom>
              <a:avLst/>
              <a:gdLst/>
              <a:ahLst/>
              <a:cxnLst/>
              <a:rect l="l" t="t" r="r" b="b"/>
              <a:pathLst>
                <a:path w="2498090" h="4495800">
                  <a:moveTo>
                    <a:pt x="0" y="4495800"/>
                  </a:moveTo>
                  <a:lnTo>
                    <a:pt x="2497836" y="4495800"/>
                  </a:lnTo>
                  <a:lnTo>
                    <a:pt x="2497836" y="0"/>
                  </a:lnTo>
                  <a:lnTo>
                    <a:pt x="0" y="0"/>
                  </a:lnTo>
                  <a:lnTo>
                    <a:pt x="0" y="4495800"/>
                  </a:lnTo>
                  <a:close/>
                </a:path>
              </a:pathLst>
            </a:custGeom>
            <a:solidFill>
              <a:srgbClr val="D0AE71"/>
            </a:solidFill>
          </p:spPr>
          <p:txBody>
            <a:bodyPr wrap="square" lIns="0" tIns="0" rIns="0" bIns="0" rtlCol="0"/>
            <a:lstStyle/>
            <a:p>
              <a:endParaRPr/>
            </a:p>
          </p:txBody>
        </p:sp>
        <p:sp>
          <p:nvSpPr>
            <p:cNvPr id="10" name="object 10"/>
            <p:cNvSpPr/>
            <p:nvPr/>
          </p:nvSpPr>
          <p:spPr>
            <a:xfrm>
              <a:off x="3205733" y="1753361"/>
              <a:ext cx="2498090" cy="4495800"/>
            </a:xfrm>
            <a:custGeom>
              <a:avLst/>
              <a:gdLst/>
              <a:ahLst/>
              <a:cxnLst/>
              <a:rect l="l" t="t" r="r" b="b"/>
              <a:pathLst>
                <a:path w="2498090" h="4495800">
                  <a:moveTo>
                    <a:pt x="0" y="4495800"/>
                  </a:moveTo>
                  <a:lnTo>
                    <a:pt x="2497836" y="4495800"/>
                  </a:lnTo>
                  <a:lnTo>
                    <a:pt x="2497836" y="0"/>
                  </a:lnTo>
                  <a:lnTo>
                    <a:pt x="0" y="0"/>
                  </a:lnTo>
                  <a:lnTo>
                    <a:pt x="0" y="4495800"/>
                  </a:lnTo>
                  <a:close/>
                </a:path>
              </a:pathLst>
            </a:custGeom>
            <a:ln w="19812">
              <a:solidFill>
                <a:srgbClr val="6B859A"/>
              </a:solidFill>
            </a:ln>
          </p:spPr>
          <p:txBody>
            <a:bodyPr wrap="square" lIns="0" tIns="0" rIns="0" bIns="0" rtlCol="0"/>
            <a:lstStyle/>
            <a:p>
              <a:endParaRPr/>
            </a:p>
          </p:txBody>
        </p:sp>
        <p:sp>
          <p:nvSpPr>
            <p:cNvPr id="11" name="object 11"/>
            <p:cNvSpPr/>
            <p:nvPr/>
          </p:nvSpPr>
          <p:spPr>
            <a:xfrm>
              <a:off x="6256782" y="2925317"/>
              <a:ext cx="2593975" cy="2286000"/>
            </a:xfrm>
            <a:custGeom>
              <a:avLst/>
              <a:gdLst/>
              <a:ahLst/>
              <a:cxnLst/>
              <a:rect l="l" t="t" r="r" b="b"/>
              <a:pathLst>
                <a:path w="2593975" h="2286000">
                  <a:moveTo>
                    <a:pt x="0" y="2285999"/>
                  </a:moveTo>
                  <a:lnTo>
                    <a:pt x="2593848" y="2285999"/>
                  </a:lnTo>
                  <a:lnTo>
                    <a:pt x="2593848" y="0"/>
                  </a:lnTo>
                  <a:lnTo>
                    <a:pt x="0" y="0"/>
                  </a:lnTo>
                  <a:lnTo>
                    <a:pt x="0" y="2285999"/>
                  </a:lnTo>
                  <a:close/>
                </a:path>
              </a:pathLst>
            </a:custGeom>
            <a:solidFill>
              <a:srgbClr val="EBDDC3"/>
            </a:solidFill>
          </p:spPr>
          <p:txBody>
            <a:bodyPr wrap="square" lIns="0" tIns="0" rIns="0" bIns="0" rtlCol="0"/>
            <a:lstStyle/>
            <a:p>
              <a:endParaRPr/>
            </a:p>
          </p:txBody>
        </p:sp>
        <p:sp>
          <p:nvSpPr>
            <p:cNvPr id="12" name="object 12"/>
            <p:cNvSpPr/>
            <p:nvPr/>
          </p:nvSpPr>
          <p:spPr>
            <a:xfrm>
              <a:off x="6256782" y="2925317"/>
              <a:ext cx="2593975" cy="2286000"/>
            </a:xfrm>
            <a:custGeom>
              <a:avLst/>
              <a:gdLst/>
              <a:ahLst/>
              <a:cxnLst/>
              <a:rect l="l" t="t" r="r" b="b"/>
              <a:pathLst>
                <a:path w="2593975" h="2286000">
                  <a:moveTo>
                    <a:pt x="0" y="2285999"/>
                  </a:moveTo>
                  <a:lnTo>
                    <a:pt x="2593848" y="2285999"/>
                  </a:lnTo>
                  <a:lnTo>
                    <a:pt x="2593848" y="0"/>
                  </a:lnTo>
                  <a:lnTo>
                    <a:pt x="0" y="0"/>
                  </a:lnTo>
                  <a:lnTo>
                    <a:pt x="0" y="2285999"/>
                  </a:lnTo>
                  <a:close/>
                </a:path>
              </a:pathLst>
            </a:custGeom>
            <a:ln w="19812">
              <a:solidFill>
                <a:srgbClr val="6B859A"/>
              </a:solidFill>
            </a:ln>
          </p:spPr>
          <p:txBody>
            <a:bodyPr wrap="square" lIns="0" tIns="0" rIns="0" bIns="0" rtlCol="0"/>
            <a:lstStyle/>
            <a:p>
              <a:endParaRPr/>
            </a:p>
          </p:txBody>
        </p:sp>
        <p:sp>
          <p:nvSpPr>
            <p:cNvPr id="13" name="object 13"/>
            <p:cNvSpPr/>
            <p:nvPr/>
          </p:nvSpPr>
          <p:spPr>
            <a:xfrm>
              <a:off x="304038" y="2896361"/>
              <a:ext cx="2352040" cy="2286000"/>
            </a:xfrm>
            <a:custGeom>
              <a:avLst/>
              <a:gdLst/>
              <a:ahLst/>
              <a:cxnLst/>
              <a:rect l="l" t="t" r="r" b="b"/>
              <a:pathLst>
                <a:path w="2352040" h="2286000">
                  <a:moveTo>
                    <a:pt x="0" y="2286000"/>
                  </a:moveTo>
                  <a:lnTo>
                    <a:pt x="2351532" y="2286000"/>
                  </a:lnTo>
                  <a:lnTo>
                    <a:pt x="2351532" y="0"/>
                  </a:lnTo>
                  <a:lnTo>
                    <a:pt x="0" y="0"/>
                  </a:lnTo>
                  <a:lnTo>
                    <a:pt x="0" y="2286000"/>
                  </a:lnTo>
                  <a:close/>
                </a:path>
              </a:pathLst>
            </a:custGeom>
            <a:solidFill>
              <a:srgbClr val="EBDDC3"/>
            </a:solidFill>
          </p:spPr>
          <p:txBody>
            <a:bodyPr wrap="square" lIns="0" tIns="0" rIns="0" bIns="0" rtlCol="0"/>
            <a:lstStyle/>
            <a:p>
              <a:endParaRPr/>
            </a:p>
          </p:txBody>
        </p:sp>
        <p:sp>
          <p:nvSpPr>
            <p:cNvPr id="14" name="object 14"/>
            <p:cNvSpPr/>
            <p:nvPr/>
          </p:nvSpPr>
          <p:spPr>
            <a:xfrm>
              <a:off x="304038" y="2896361"/>
              <a:ext cx="2352040" cy="2286000"/>
            </a:xfrm>
            <a:custGeom>
              <a:avLst/>
              <a:gdLst/>
              <a:ahLst/>
              <a:cxnLst/>
              <a:rect l="l" t="t" r="r" b="b"/>
              <a:pathLst>
                <a:path w="2352040" h="2286000">
                  <a:moveTo>
                    <a:pt x="0" y="2286000"/>
                  </a:moveTo>
                  <a:lnTo>
                    <a:pt x="2351532" y="2286000"/>
                  </a:lnTo>
                  <a:lnTo>
                    <a:pt x="2351532" y="0"/>
                  </a:lnTo>
                  <a:lnTo>
                    <a:pt x="0" y="0"/>
                  </a:lnTo>
                  <a:lnTo>
                    <a:pt x="0" y="2286000"/>
                  </a:lnTo>
                  <a:close/>
                </a:path>
              </a:pathLst>
            </a:custGeom>
            <a:ln w="19811">
              <a:solidFill>
                <a:srgbClr val="6B859A"/>
              </a:solidFill>
            </a:ln>
          </p:spPr>
          <p:txBody>
            <a:bodyPr wrap="square" lIns="0" tIns="0" rIns="0" bIns="0" rtlCol="0"/>
            <a:lstStyle/>
            <a:p>
              <a:endParaRPr/>
            </a:p>
          </p:txBody>
        </p:sp>
        <p:sp>
          <p:nvSpPr>
            <p:cNvPr id="15" name="object 15"/>
            <p:cNvSpPr/>
            <p:nvPr/>
          </p:nvSpPr>
          <p:spPr>
            <a:xfrm>
              <a:off x="5788914" y="3975353"/>
              <a:ext cx="381000" cy="180340"/>
            </a:xfrm>
            <a:custGeom>
              <a:avLst/>
              <a:gdLst/>
              <a:ahLst/>
              <a:cxnLst/>
              <a:rect l="l" t="t" r="r" b="b"/>
              <a:pathLst>
                <a:path w="381000" h="180339">
                  <a:moveTo>
                    <a:pt x="89915" y="0"/>
                  </a:moveTo>
                  <a:lnTo>
                    <a:pt x="0" y="89916"/>
                  </a:lnTo>
                  <a:lnTo>
                    <a:pt x="89915" y="179832"/>
                  </a:lnTo>
                  <a:lnTo>
                    <a:pt x="89915" y="134874"/>
                  </a:lnTo>
                  <a:lnTo>
                    <a:pt x="336042" y="134874"/>
                  </a:lnTo>
                  <a:lnTo>
                    <a:pt x="381000" y="89916"/>
                  </a:lnTo>
                  <a:lnTo>
                    <a:pt x="336041" y="44958"/>
                  </a:lnTo>
                  <a:lnTo>
                    <a:pt x="89915" y="44958"/>
                  </a:lnTo>
                  <a:lnTo>
                    <a:pt x="89915" y="0"/>
                  </a:lnTo>
                  <a:close/>
                </a:path>
                <a:path w="381000" h="180339">
                  <a:moveTo>
                    <a:pt x="336042" y="134874"/>
                  </a:moveTo>
                  <a:lnTo>
                    <a:pt x="291084" y="134874"/>
                  </a:lnTo>
                  <a:lnTo>
                    <a:pt x="291084" y="179832"/>
                  </a:lnTo>
                  <a:lnTo>
                    <a:pt x="336042" y="134874"/>
                  </a:lnTo>
                  <a:close/>
                </a:path>
                <a:path w="381000" h="180339">
                  <a:moveTo>
                    <a:pt x="291084" y="0"/>
                  </a:moveTo>
                  <a:lnTo>
                    <a:pt x="291084" y="44958"/>
                  </a:lnTo>
                  <a:lnTo>
                    <a:pt x="336041" y="44958"/>
                  </a:lnTo>
                  <a:lnTo>
                    <a:pt x="291084" y="0"/>
                  </a:lnTo>
                  <a:close/>
                </a:path>
              </a:pathLst>
            </a:custGeom>
            <a:solidFill>
              <a:srgbClr val="93B6D2"/>
            </a:solidFill>
          </p:spPr>
          <p:txBody>
            <a:bodyPr wrap="square" lIns="0" tIns="0" rIns="0" bIns="0" rtlCol="0"/>
            <a:lstStyle/>
            <a:p>
              <a:endParaRPr/>
            </a:p>
          </p:txBody>
        </p:sp>
        <p:sp>
          <p:nvSpPr>
            <p:cNvPr id="16" name="object 16"/>
            <p:cNvSpPr/>
            <p:nvPr/>
          </p:nvSpPr>
          <p:spPr>
            <a:xfrm>
              <a:off x="5788914" y="3975353"/>
              <a:ext cx="381000" cy="180340"/>
            </a:xfrm>
            <a:custGeom>
              <a:avLst/>
              <a:gdLst/>
              <a:ahLst/>
              <a:cxnLst/>
              <a:rect l="l" t="t" r="r" b="b"/>
              <a:pathLst>
                <a:path w="381000" h="180339">
                  <a:moveTo>
                    <a:pt x="0" y="89916"/>
                  </a:moveTo>
                  <a:lnTo>
                    <a:pt x="89915" y="0"/>
                  </a:lnTo>
                  <a:lnTo>
                    <a:pt x="89915" y="44958"/>
                  </a:lnTo>
                  <a:lnTo>
                    <a:pt x="291084" y="44958"/>
                  </a:lnTo>
                  <a:lnTo>
                    <a:pt x="291084" y="0"/>
                  </a:lnTo>
                  <a:lnTo>
                    <a:pt x="381000" y="89916"/>
                  </a:lnTo>
                  <a:lnTo>
                    <a:pt x="291084" y="179832"/>
                  </a:lnTo>
                  <a:lnTo>
                    <a:pt x="291084" y="134874"/>
                  </a:lnTo>
                  <a:lnTo>
                    <a:pt x="89915" y="134874"/>
                  </a:lnTo>
                  <a:lnTo>
                    <a:pt x="89915" y="179832"/>
                  </a:lnTo>
                  <a:lnTo>
                    <a:pt x="0" y="89916"/>
                  </a:lnTo>
                  <a:close/>
                </a:path>
              </a:pathLst>
            </a:custGeom>
            <a:ln w="19811">
              <a:solidFill>
                <a:srgbClr val="6B859A"/>
              </a:solidFill>
            </a:ln>
          </p:spPr>
          <p:txBody>
            <a:bodyPr wrap="square" lIns="0" tIns="0" rIns="0" bIns="0" rtlCol="0"/>
            <a:lstStyle/>
            <a:p>
              <a:endParaRPr/>
            </a:p>
          </p:txBody>
        </p:sp>
        <p:sp>
          <p:nvSpPr>
            <p:cNvPr id="17" name="object 17"/>
            <p:cNvSpPr/>
            <p:nvPr/>
          </p:nvSpPr>
          <p:spPr>
            <a:xfrm>
              <a:off x="4329684" y="4787646"/>
              <a:ext cx="114300" cy="381000"/>
            </a:xfrm>
            <a:custGeom>
              <a:avLst/>
              <a:gdLst/>
              <a:ahLst/>
              <a:cxnLst/>
              <a:rect l="l" t="t" r="r" b="b"/>
              <a:pathLst>
                <a:path w="114300" h="381000">
                  <a:moveTo>
                    <a:pt x="38100" y="266699"/>
                  </a:moveTo>
                  <a:lnTo>
                    <a:pt x="0" y="266699"/>
                  </a:lnTo>
                  <a:lnTo>
                    <a:pt x="57150" y="380999"/>
                  </a:lnTo>
                  <a:lnTo>
                    <a:pt x="104775" y="285749"/>
                  </a:lnTo>
                  <a:lnTo>
                    <a:pt x="38100" y="285749"/>
                  </a:lnTo>
                  <a:lnTo>
                    <a:pt x="38100" y="266699"/>
                  </a:lnTo>
                  <a:close/>
                </a:path>
                <a:path w="114300" h="381000">
                  <a:moveTo>
                    <a:pt x="76200" y="95249"/>
                  </a:moveTo>
                  <a:lnTo>
                    <a:pt x="38100" y="95249"/>
                  </a:lnTo>
                  <a:lnTo>
                    <a:pt x="38100" y="285749"/>
                  </a:lnTo>
                  <a:lnTo>
                    <a:pt x="76200" y="285749"/>
                  </a:lnTo>
                  <a:lnTo>
                    <a:pt x="76200" y="95249"/>
                  </a:lnTo>
                  <a:close/>
                </a:path>
                <a:path w="114300" h="381000">
                  <a:moveTo>
                    <a:pt x="114300" y="266699"/>
                  </a:moveTo>
                  <a:lnTo>
                    <a:pt x="76200" y="266699"/>
                  </a:lnTo>
                  <a:lnTo>
                    <a:pt x="76200" y="285749"/>
                  </a:lnTo>
                  <a:lnTo>
                    <a:pt x="104775" y="285749"/>
                  </a:lnTo>
                  <a:lnTo>
                    <a:pt x="114300" y="266699"/>
                  </a:lnTo>
                  <a:close/>
                </a:path>
                <a:path w="114300" h="381000">
                  <a:moveTo>
                    <a:pt x="57150" y="0"/>
                  </a:moveTo>
                  <a:lnTo>
                    <a:pt x="0" y="114299"/>
                  </a:lnTo>
                  <a:lnTo>
                    <a:pt x="38100" y="114299"/>
                  </a:lnTo>
                  <a:lnTo>
                    <a:pt x="38100" y="95249"/>
                  </a:lnTo>
                  <a:lnTo>
                    <a:pt x="104775" y="95249"/>
                  </a:lnTo>
                  <a:lnTo>
                    <a:pt x="57150" y="0"/>
                  </a:lnTo>
                  <a:close/>
                </a:path>
                <a:path w="114300" h="381000">
                  <a:moveTo>
                    <a:pt x="104775" y="95249"/>
                  </a:moveTo>
                  <a:lnTo>
                    <a:pt x="76200" y="95249"/>
                  </a:lnTo>
                  <a:lnTo>
                    <a:pt x="76200" y="114299"/>
                  </a:lnTo>
                  <a:lnTo>
                    <a:pt x="114300" y="114299"/>
                  </a:lnTo>
                  <a:lnTo>
                    <a:pt x="104775" y="95249"/>
                  </a:lnTo>
                  <a:close/>
                </a:path>
              </a:pathLst>
            </a:custGeom>
            <a:solidFill>
              <a:srgbClr val="000000"/>
            </a:solidFill>
          </p:spPr>
          <p:txBody>
            <a:bodyPr wrap="square" lIns="0" tIns="0" rIns="0" bIns="0" rtlCol="0"/>
            <a:lstStyle/>
            <a:p>
              <a:endParaRPr/>
            </a:p>
          </p:txBody>
        </p:sp>
        <p:sp>
          <p:nvSpPr>
            <p:cNvPr id="18" name="object 18"/>
            <p:cNvSpPr/>
            <p:nvPr/>
          </p:nvSpPr>
          <p:spPr>
            <a:xfrm>
              <a:off x="3420312" y="2599739"/>
              <a:ext cx="128905" cy="128905"/>
            </a:xfrm>
            <a:custGeom>
              <a:avLst/>
              <a:gdLst/>
              <a:ahLst/>
              <a:cxnLst/>
              <a:rect l="l" t="t" r="r" b="b"/>
              <a:pathLst>
                <a:path w="128904" h="128905">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5">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19" name="object 19"/>
            <p:cNvSpPr/>
            <p:nvPr/>
          </p:nvSpPr>
          <p:spPr>
            <a:xfrm>
              <a:off x="3420338" y="2812879"/>
              <a:ext cx="129539" cy="129539"/>
            </a:xfrm>
            <a:custGeom>
              <a:avLst/>
              <a:gdLst/>
              <a:ahLst/>
              <a:cxnLst/>
              <a:rect l="l" t="t" r="r" b="b"/>
              <a:pathLst>
                <a:path w="129539" h="129539">
                  <a:moveTo>
                    <a:pt x="111895" y="0"/>
                  </a:moveTo>
                  <a:lnTo>
                    <a:pt x="0" y="0"/>
                  </a:lnTo>
                  <a:lnTo>
                    <a:pt x="0" y="111895"/>
                  </a:lnTo>
                  <a:lnTo>
                    <a:pt x="17183" y="129075"/>
                  </a:lnTo>
                  <a:lnTo>
                    <a:pt x="129075" y="129075"/>
                  </a:lnTo>
                  <a:lnTo>
                    <a:pt x="129075" y="103260"/>
                  </a:lnTo>
                  <a:lnTo>
                    <a:pt x="8634" y="103260"/>
                  </a:lnTo>
                  <a:lnTo>
                    <a:pt x="8634" y="8545"/>
                  </a:lnTo>
                  <a:lnTo>
                    <a:pt x="120440" y="8545"/>
                  </a:lnTo>
                  <a:lnTo>
                    <a:pt x="111895" y="0"/>
                  </a:lnTo>
                  <a:close/>
                </a:path>
                <a:path w="129539" h="129539">
                  <a:moveTo>
                    <a:pt x="120440" y="8545"/>
                  </a:moveTo>
                  <a:lnTo>
                    <a:pt x="103260" y="8545"/>
                  </a:lnTo>
                  <a:lnTo>
                    <a:pt x="103260" y="103260"/>
                  </a:lnTo>
                  <a:lnTo>
                    <a:pt x="129075" y="103260"/>
                  </a:lnTo>
                  <a:lnTo>
                    <a:pt x="129075" y="17180"/>
                  </a:lnTo>
                  <a:lnTo>
                    <a:pt x="120440" y="8545"/>
                  </a:lnTo>
                  <a:close/>
                </a:path>
              </a:pathLst>
            </a:custGeom>
            <a:solidFill>
              <a:srgbClr val="DD8046"/>
            </a:solidFill>
          </p:spPr>
          <p:txBody>
            <a:bodyPr wrap="square" lIns="0" tIns="0" rIns="0" bIns="0" rtlCol="0"/>
            <a:lstStyle/>
            <a:p>
              <a:endParaRPr/>
            </a:p>
          </p:txBody>
        </p:sp>
        <p:sp>
          <p:nvSpPr>
            <p:cNvPr id="20" name="object 20"/>
            <p:cNvSpPr/>
            <p:nvPr/>
          </p:nvSpPr>
          <p:spPr>
            <a:xfrm>
              <a:off x="3420312" y="3026713"/>
              <a:ext cx="128905" cy="128905"/>
            </a:xfrm>
            <a:custGeom>
              <a:avLst/>
              <a:gdLst/>
              <a:ahLst/>
              <a:cxnLst/>
              <a:rect l="l" t="t" r="r" b="b"/>
              <a:pathLst>
                <a:path w="128904" h="128905">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5">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1" name="object 21"/>
            <p:cNvSpPr/>
            <p:nvPr/>
          </p:nvSpPr>
          <p:spPr>
            <a:xfrm>
              <a:off x="3422471" y="3895393"/>
              <a:ext cx="128905" cy="128905"/>
            </a:xfrm>
            <a:custGeom>
              <a:avLst/>
              <a:gdLst/>
              <a:ahLst/>
              <a:cxnLst/>
              <a:rect l="l" t="t" r="r" b="b"/>
              <a:pathLst>
                <a:path w="128904" h="128904">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4">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2" name="object 22"/>
            <p:cNvSpPr/>
            <p:nvPr/>
          </p:nvSpPr>
          <p:spPr>
            <a:xfrm>
              <a:off x="3422471" y="4108753"/>
              <a:ext cx="128905" cy="128905"/>
            </a:xfrm>
            <a:custGeom>
              <a:avLst/>
              <a:gdLst/>
              <a:ahLst/>
              <a:cxnLst/>
              <a:rect l="l" t="t" r="r" b="b"/>
              <a:pathLst>
                <a:path w="128904" h="128904">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4">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3" name="object 23"/>
            <p:cNvSpPr/>
            <p:nvPr/>
          </p:nvSpPr>
          <p:spPr>
            <a:xfrm>
              <a:off x="3422471" y="4322113"/>
              <a:ext cx="128905" cy="128905"/>
            </a:xfrm>
            <a:custGeom>
              <a:avLst/>
              <a:gdLst/>
              <a:ahLst/>
              <a:cxnLst/>
              <a:rect l="l" t="t" r="r" b="b"/>
              <a:pathLst>
                <a:path w="128904" h="128904">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4">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4" name="object 24"/>
            <p:cNvSpPr/>
            <p:nvPr/>
          </p:nvSpPr>
          <p:spPr>
            <a:xfrm>
              <a:off x="3422471" y="4535473"/>
              <a:ext cx="128905" cy="128905"/>
            </a:xfrm>
            <a:custGeom>
              <a:avLst/>
              <a:gdLst/>
              <a:ahLst/>
              <a:cxnLst/>
              <a:rect l="l" t="t" r="r" b="b"/>
              <a:pathLst>
                <a:path w="128904" h="128904">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4">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5" name="object 25"/>
            <p:cNvSpPr/>
            <p:nvPr/>
          </p:nvSpPr>
          <p:spPr>
            <a:xfrm>
              <a:off x="3419042" y="5441618"/>
              <a:ext cx="128905" cy="128905"/>
            </a:xfrm>
            <a:custGeom>
              <a:avLst/>
              <a:gdLst/>
              <a:ahLst/>
              <a:cxnLst/>
              <a:rect l="l" t="t" r="r" b="b"/>
              <a:pathLst>
                <a:path w="128904" h="128904">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4">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6" name="object 26"/>
            <p:cNvSpPr/>
            <p:nvPr/>
          </p:nvSpPr>
          <p:spPr>
            <a:xfrm>
              <a:off x="3419068" y="5654809"/>
              <a:ext cx="129539" cy="129539"/>
            </a:xfrm>
            <a:custGeom>
              <a:avLst/>
              <a:gdLst/>
              <a:ahLst/>
              <a:cxnLst/>
              <a:rect l="l" t="t" r="r" b="b"/>
              <a:pathLst>
                <a:path w="129539" h="129539">
                  <a:moveTo>
                    <a:pt x="111895" y="0"/>
                  </a:moveTo>
                  <a:lnTo>
                    <a:pt x="0" y="0"/>
                  </a:lnTo>
                  <a:lnTo>
                    <a:pt x="0" y="111895"/>
                  </a:lnTo>
                  <a:lnTo>
                    <a:pt x="17183" y="129075"/>
                  </a:lnTo>
                  <a:lnTo>
                    <a:pt x="129075" y="129075"/>
                  </a:lnTo>
                  <a:lnTo>
                    <a:pt x="129075" y="103260"/>
                  </a:lnTo>
                  <a:lnTo>
                    <a:pt x="8634" y="103260"/>
                  </a:lnTo>
                  <a:lnTo>
                    <a:pt x="8634" y="8545"/>
                  </a:lnTo>
                  <a:lnTo>
                    <a:pt x="120440" y="8545"/>
                  </a:lnTo>
                  <a:lnTo>
                    <a:pt x="111895" y="0"/>
                  </a:lnTo>
                  <a:close/>
                </a:path>
                <a:path w="129539" h="129539">
                  <a:moveTo>
                    <a:pt x="120440" y="8545"/>
                  </a:moveTo>
                  <a:lnTo>
                    <a:pt x="103260" y="8545"/>
                  </a:lnTo>
                  <a:lnTo>
                    <a:pt x="103260" y="103260"/>
                  </a:lnTo>
                  <a:lnTo>
                    <a:pt x="129075" y="103260"/>
                  </a:lnTo>
                  <a:lnTo>
                    <a:pt x="129075" y="17180"/>
                  </a:lnTo>
                  <a:lnTo>
                    <a:pt x="120440" y="8545"/>
                  </a:lnTo>
                  <a:close/>
                </a:path>
              </a:pathLst>
            </a:custGeom>
            <a:solidFill>
              <a:srgbClr val="DD8046"/>
            </a:solidFill>
          </p:spPr>
          <p:txBody>
            <a:bodyPr wrap="square" lIns="0" tIns="0" rIns="0" bIns="0" rtlCol="0"/>
            <a:lstStyle/>
            <a:p>
              <a:endParaRPr/>
            </a:p>
          </p:txBody>
        </p:sp>
        <p:sp>
          <p:nvSpPr>
            <p:cNvPr id="27" name="object 27"/>
            <p:cNvSpPr/>
            <p:nvPr/>
          </p:nvSpPr>
          <p:spPr>
            <a:xfrm>
              <a:off x="3419042" y="5868694"/>
              <a:ext cx="128905" cy="128905"/>
            </a:xfrm>
            <a:custGeom>
              <a:avLst/>
              <a:gdLst/>
              <a:ahLst/>
              <a:cxnLst/>
              <a:rect l="l" t="t" r="r" b="b"/>
              <a:pathLst>
                <a:path w="128904" h="128904">
                  <a:moveTo>
                    <a:pt x="111704" y="0"/>
                  </a:moveTo>
                  <a:lnTo>
                    <a:pt x="0" y="0"/>
                  </a:lnTo>
                  <a:lnTo>
                    <a:pt x="0" y="111704"/>
                  </a:lnTo>
                  <a:lnTo>
                    <a:pt x="17153" y="128855"/>
                  </a:lnTo>
                  <a:lnTo>
                    <a:pt x="128855" y="128855"/>
                  </a:lnTo>
                  <a:lnTo>
                    <a:pt x="128855" y="103084"/>
                  </a:lnTo>
                  <a:lnTo>
                    <a:pt x="8620" y="103084"/>
                  </a:lnTo>
                  <a:lnTo>
                    <a:pt x="8620" y="8530"/>
                  </a:lnTo>
                  <a:lnTo>
                    <a:pt x="120235" y="8530"/>
                  </a:lnTo>
                  <a:lnTo>
                    <a:pt x="111704" y="0"/>
                  </a:lnTo>
                  <a:close/>
                </a:path>
                <a:path w="128904" h="128904">
                  <a:moveTo>
                    <a:pt x="120235" y="8530"/>
                  </a:moveTo>
                  <a:lnTo>
                    <a:pt x="103084" y="8530"/>
                  </a:lnTo>
                  <a:lnTo>
                    <a:pt x="103084" y="103084"/>
                  </a:lnTo>
                  <a:lnTo>
                    <a:pt x="128855" y="103084"/>
                  </a:lnTo>
                  <a:lnTo>
                    <a:pt x="128855" y="17150"/>
                  </a:lnTo>
                  <a:lnTo>
                    <a:pt x="120235" y="8530"/>
                  </a:lnTo>
                  <a:close/>
                </a:path>
              </a:pathLst>
            </a:custGeom>
            <a:solidFill>
              <a:srgbClr val="DD8046"/>
            </a:solidFill>
          </p:spPr>
          <p:txBody>
            <a:bodyPr wrap="square" lIns="0" tIns="0" rIns="0" bIns="0" rtlCol="0"/>
            <a:lstStyle/>
            <a:p>
              <a:endParaRPr/>
            </a:p>
          </p:txBody>
        </p:sp>
        <p:sp>
          <p:nvSpPr>
            <p:cNvPr id="28" name="object 28"/>
            <p:cNvSpPr/>
            <p:nvPr/>
          </p:nvSpPr>
          <p:spPr>
            <a:xfrm>
              <a:off x="520095" y="3450617"/>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29" name="object 29"/>
            <p:cNvSpPr/>
            <p:nvPr/>
          </p:nvSpPr>
          <p:spPr>
            <a:xfrm>
              <a:off x="520095" y="3724937"/>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0" name="object 30"/>
            <p:cNvSpPr/>
            <p:nvPr/>
          </p:nvSpPr>
          <p:spPr>
            <a:xfrm>
              <a:off x="520121" y="3999037"/>
              <a:ext cx="165735" cy="165735"/>
            </a:xfrm>
            <a:custGeom>
              <a:avLst/>
              <a:gdLst/>
              <a:ahLst/>
              <a:cxnLst/>
              <a:rect l="l" t="t" r="r" b="b"/>
              <a:pathLst>
                <a:path w="165734" h="165735">
                  <a:moveTo>
                    <a:pt x="143401" y="0"/>
                  </a:moveTo>
                  <a:lnTo>
                    <a:pt x="0" y="0"/>
                  </a:lnTo>
                  <a:lnTo>
                    <a:pt x="0" y="143401"/>
                  </a:lnTo>
                  <a:lnTo>
                    <a:pt x="22021" y="165419"/>
                  </a:lnTo>
                  <a:lnTo>
                    <a:pt x="165419" y="165419"/>
                  </a:lnTo>
                  <a:lnTo>
                    <a:pt x="165419" y="132335"/>
                  </a:lnTo>
                  <a:lnTo>
                    <a:pt x="11066" y="132335"/>
                  </a:lnTo>
                  <a:lnTo>
                    <a:pt x="11066" y="10951"/>
                  </a:lnTo>
                  <a:lnTo>
                    <a:pt x="154353" y="10951"/>
                  </a:lnTo>
                  <a:lnTo>
                    <a:pt x="143401" y="0"/>
                  </a:lnTo>
                  <a:close/>
                </a:path>
                <a:path w="165734" h="165735">
                  <a:moveTo>
                    <a:pt x="154353" y="10951"/>
                  </a:moveTo>
                  <a:lnTo>
                    <a:pt x="132335" y="10951"/>
                  </a:lnTo>
                  <a:lnTo>
                    <a:pt x="132335" y="132335"/>
                  </a:lnTo>
                  <a:lnTo>
                    <a:pt x="165419" y="132335"/>
                  </a:lnTo>
                  <a:lnTo>
                    <a:pt x="165419" y="22017"/>
                  </a:lnTo>
                  <a:lnTo>
                    <a:pt x="154353" y="10951"/>
                  </a:lnTo>
                  <a:close/>
                </a:path>
              </a:pathLst>
            </a:custGeom>
            <a:solidFill>
              <a:srgbClr val="DD8046"/>
            </a:solidFill>
          </p:spPr>
          <p:txBody>
            <a:bodyPr wrap="square" lIns="0" tIns="0" rIns="0" bIns="0" rtlCol="0"/>
            <a:lstStyle/>
            <a:p>
              <a:endParaRPr/>
            </a:p>
          </p:txBody>
        </p:sp>
        <p:sp>
          <p:nvSpPr>
            <p:cNvPr id="31" name="object 31"/>
            <p:cNvSpPr/>
            <p:nvPr/>
          </p:nvSpPr>
          <p:spPr>
            <a:xfrm>
              <a:off x="520095" y="4273958"/>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2" name="object 32"/>
            <p:cNvSpPr/>
            <p:nvPr/>
          </p:nvSpPr>
          <p:spPr>
            <a:xfrm>
              <a:off x="520095" y="4548278"/>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3" name="object 33"/>
            <p:cNvSpPr txBox="1"/>
            <p:nvPr/>
          </p:nvSpPr>
          <p:spPr>
            <a:xfrm>
              <a:off x="304038" y="2896361"/>
              <a:ext cx="2352040" cy="2286000"/>
            </a:xfrm>
            <a:prstGeom prst="rect">
              <a:avLst/>
            </a:prstGeom>
            <a:ln w="19811">
              <a:solidFill>
                <a:srgbClr val="6B859A"/>
              </a:solidFill>
            </a:ln>
          </p:spPr>
          <p:txBody>
            <a:bodyPr vert="horz" wrap="square" lIns="0" tIns="0" rIns="0" bIns="0" rtlCol="0">
              <a:spAutoFit/>
            </a:bodyPr>
            <a:lstStyle/>
            <a:p>
              <a:pPr marL="60960">
                <a:lnSpc>
                  <a:spcPct val="100000"/>
                </a:lnSpc>
              </a:pPr>
              <a:r>
                <a:rPr sz="2400" u="heavy" spc="95" dirty="0">
                  <a:latin typeface="Calibri"/>
                  <a:cs typeface="Calibri"/>
                </a:rPr>
                <a:t>S</a:t>
              </a:r>
              <a:r>
                <a:rPr sz="2400" u="heavy" spc="-160" dirty="0">
                  <a:latin typeface="Calibri"/>
                  <a:cs typeface="Calibri"/>
                </a:rPr>
                <a:t>t</a:t>
              </a:r>
              <a:r>
                <a:rPr sz="2400" u="heavy" spc="-65" dirty="0">
                  <a:latin typeface="Calibri"/>
                  <a:cs typeface="Calibri"/>
                </a:rPr>
                <a:t>r</a:t>
              </a:r>
              <a:r>
                <a:rPr sz="2400" u="heavy" spc="175" dirty="0">
                  <a:latin typeface="Calibri"/>
                  <a:cs typeface="Calibri"/>
                </a:rPr>
                <a:t>a</a:t>
              </a:r>
              <a:r>
                <a:rPr sz="2400" u="heavy" spc="-160" dirty="0">
                  <a:latin typeface="Calibri"/>
                  <a:cs typeface="Calibri"/>
                </a:rPr>
                <a:t>t</a:t>
              </a:r>
              <a:r>
                <a:rPr sz="2400" u="heavy" dirty="0">
                  <a:latin typeface="Calibri"/>
                  <a:cs typeface="Calibri"/>
                </a:rPr>
                <a:t>e</a:t>
              </a:r>
              <a:r>
                <a:rPr sz="2400" u="heavy" spc="180" dirty="0">
                  <a:latin typeface="Calibri"/>
                  <a:cs typeface="Calibri"/>
                </a:rPr>
                <a:t>g</a:t>
              </a:r>
              <a:r>
                <a:rPr sz="2400" u="heavy" spc="-30" dirty="0">
                  <a:latin typeface="Calibri"/>
                  <a:cs typeface="Calibri"/>
                </a:rPr>
                <a:t>i</a:t>
              </a:r>
              <a:r>
                <a:rPr sz="2400" u="heavy" spc="125" dirty="0">
                  <a:latin typeface="Calibri"/>
                  <a:cs typeface="Calibri"/>
                </a:rPr>
                <a:t>c</a:t>
              </a:r>
              <a:r>
                <a:rPr sz="2400" u="heavy" spc="-95" dirty="0">
                  <a:latin typeface="Calibri"/>
                  <a:cs typeface="Calibri"/>
                </a:rPr>
                <a:t> </a:t>
              </a:r>
              <a:r>
                <a:rPr sz="2400" u="heavy" spc="-125" dirty="0">
                  <a:latin typeface="Calibri"/>
                  <a:cs typeface="Calibri"/>
                </a:rPr>
                <a:t>T</a:t>
              </a:r>
              <a:r>
                <a:rPr sz="2400" u="heavy" spc="-204" dirty="0">
                  <a:latin typeface="Calibri"/>
                  <a:cs typeface="Calibri"/>
                </a:rPr>
                <a:t>h</a:t>
              </a:r>
              <a:r>
                <a:rPr sz="2400" u="heavy" spc="-30" dirty="0">
                  <a:latin typeface="Calibri"/>
                  <a:cs typeface="Calibri"/>
                </a:rPr>
                <a:t>i</a:t>
              </a:r>
              <a:r>
                <a:rPr sz="2400" u="heavy" spc="-215" dirty="0">
                  <a:latin typeface="Calibri"/>
                  <a:cs typeface="Calibri"/>
                </a:rPr>
                <a:t>n</a:t>
              </a:r>
              <a:r>
                <a:rPr sz="2400" u="heavy" spc="-35" dirty="0">
                  <a:latin typeface="Calibri"/>
                  <a:cs typeface="Calibri"/>
                </a:rPr>
                <a:t>k</a:t>
              </a:r>
              <a:r>
                <a:rPr sz="2400" u="heavy" spc="-30" dirty="0">
                  <a:latin typeface="Calibri"/>
                  <a:cs typeface="Calibri"/>
                </a:rPr>
                <a:t>i</a:t>
              </a:r>
              <a:r>
                <a:rPr sz="2400" u="heavy" spc="-215" dirty="0">
                  <a:latin typeface="Calibri"/>
                  <a:cs typeface="Calibri"/>
                </a:rPr>
                <a:t>n</a:t>
              </a:r>
              <a:r>
                <a:rPr sz="2400" u="heavy" spc="260" dirty="0">
                  <a:latin typeface="Calibri"/>
                  <a:cs typeface="Calibri"/>
                </a:rPr>
                <a:t>g</a:t>
              </a:r>
              <a:endParaRPr sz="2400">
                <a:latin typeface="Calibri"/>
                <a:cs typeface="Calibri"/>
              </a:endParaRPr>
            </a:p>
            <a:p>
              <a:pPr marL="453390" marR="613410">
                <a:lnSpc>
                  <a:spcPct val="100000"/>
                </a:lnSpc>
                <a:spcBef>
                  <a:spcPts val="755"/>
                </a:spcBef>
              </a:pPr>
              <a:r>
                <a:rPr sz="1800" spc="-25" dirty="0">
                  <a:latin typeface="Calibri"/>
                  <a:cs typeface="Calibri"/>
                </a:rPr>
                <a:t>A</a:t>
              </a:r>
              <a:r>
                <a:rPr sz="1800" spc="-160" dirty="0">
                  <a:latin typeface="Calibri"/>
                  <a:cs typeface="Calibri"/>
                </a:rPr>
                <a:t>w</a:t>
              </a:r>
              <a:r>
                <a:rPr sz="1800" spc="130" dirty="0">
                  <a:latin typeface="Calibri"/>
                  <a:cs typeface="Calibri"/>
                </a:rPr>
                <a:t>a</a:t>
              </a:r>
              <a:r>
                <a:rPr sz="1800" spc="-35" dirty="0">
                  <a:latin typeface="Calibri"/>
                  <a:cs typeface="Calibri"/>
                </a:rPr>
                <a:t>r</a:t>
              </a:r>
              <a:r>
                <a:rPr sz="1800" dirty="0">
                  <a:latin typeface="Calibri"/>
                  <a:cs typeface="Calibri"/>
                </a:rPr>
                <a:t>e</a:t>
              </a:r>
              <a:r>
                <a:rPr sz="1800" spc="-155" dirty="0">
                  <a:latin typeface="Calibri"/>
                  <a:cs typeface="Calibri"/>
                </a:rPr>
                <a:t>n</a:t>
              </a:r>
              <a:r>
                <a:rPr sz="1800" dirty="0">
                  <a:latin typeface="Calibri"/>
                  <a:cs typeface="Calibri"/>
                </a:rPr>
                <a:t>e</a:t>
              </a:r>
              <a:r>
                <a:rPr sz="1800" spc="-110" dirty="0">
                  <a:latin typeface="Calibri"/>
                  <a:cs typeface="Calibri"/>
                </a:rPr>
                <a:t>s</a:t>
              </a:r>
              <a:r>
                <a:rPr sz="1800" spc="10" dirty="0">
                  <a:latin typeface="Calibri"/>
                  <a:cs typeface="Calibri"/>
                </a:rPr>
                <a:t>s</a:t>
              </a:r>
              <a:r>
                <a:rPr sz="1800" spc="5" dirty="0">
                  <a:latin typeface="Calibri"/>
                  <a:cs typeface="Calibri"/>
                </a:rPr>
                <a:t> </a:t>
              </a:r>
              <a:r>
                <a:rPr sz="1800" spc="40" dirty="0">
                  <a:latin typeface="Calibri"/>
                  <a:cs typeface="Calibri"/>
                </a:rPr>
                <a:t>A</a:t>
              </a:r>
              <a:r>
                <a:rPr sz="1800" spc="-150" dirty="0">
                  <a:latin typeface="Calibri"/>
                  <a:cs typeface="Calibri"/>
                </a:rPr>
                <a:t>n</a:t>
              </a:r>
              <a:r>
                <a:rPr sz="1800" spc="-120" dirty="0">
                  <a:latin typeface="Calibri"/>
                  <a:cs typeface="Calibri"/>
                </a:rPr>
                <a:t>t</a:t>
              </a:r>
              <a:r>
                <a:rPr sz="1800" spc="-20" dirty="0">
                  <a:latin typeface="Calibri"/>
                  <a:cs typeface="Calibri"/>
                </a:rPr>
                <a:t>i</a:t>
              </a:r>
              <a:r>
                <a:rPr sz="1800" spc="-70" dirty="0">
                  <a:latin typeface="Calibri"/>
                  <a:cs typeface="Calibri"/>
                </a:rPr>
                <a:t>c</a:t>
              </a:r>
              <a:r>
                <a:rPr sz="1800" spc="-25" dirty="0">
                  <a:latin typeface="Calibri"/>
                  <a:cs typeface="Calibri"/>
                </a:rPr>
                <a:t>i</a:t>
              </a:r>
              <a:r>
                <a:rPr sz="1800" spc="50" dirty="0">
                  <a:latin typeface="Calibri"/>
                  <a:cs typeface="Calibri"/>
                </a:rPr>
                <a:t>p</a:t>
              </a:r>
              <a:r>
                <a:rPr sz="1800" spc="130" dirty="0">
                  <a:latin typeface="Calibri"/>
                  <a:cs typeface="Calibri"/>
                </a:rPr>
                <a:t>a</a:t>
              </a:r>
              <a:r>
                <a:rPr sz="1800" spc="-114" dirty="0">
                  <a:latin typeface="Calibri"/>
                  <a:cs typeface="Calibri"/>
                </a:rPr>
                <a:t>t</a:t>
              </a:r>
              <a:r>
                <a:rPr sz="1800" spc="-25" dirty="0">
                  <a:latin typeface="Calibri"/>
                  <a:cs typeface="Calibri"/>
                </a:rPr>
                <a:t>i</a:t>
              </a:r>
              <a:r>
                <a:rPr sz="1800" spc="-55" dirty="0">
                  <a:latin typeface="Calibri"/>
                  <a:cs typeface="Calibri"/>
                </a:rPr>
                <a:t>o</a:t>
              </a:r>
              <a:r>
                <a:rPr sz="1800" spc="5" dirty="0">
                  <a:latin typeface="Calibri"/>
                  <a:cs typeface="Calibri"/>
                </a:rPr>
                <a:t>n</a:t>
              </a:r>
              <a:r>
                <a:rPr sz="1800" dirty="0">
                  <a:latin typeface="Calibri"/>
                  <a:cs typeface="Calibri"/>
                </a:rPr>
                <a:t> </a:t>
              </a:r>
              <a:r>
                <a:rPr sz="1800" spc="40" dirty="0">
                  <a:latin typeface="Calibri"/>
                  <a:cs typeface="Calibri"/>
                </a:rPr>
                <a:t>A</a:t>
              </a:r>
              <a:r>
                <a:rPr sz="1800" spc="-155" dirty="0">
                  <a:latin typeface="Calibri"/>
                  <a:cs typeface="Calibri"/>
                </a:rPr>
                <a:t>n</a:t>
              </a:r>
              <a:r>
                <a:rPr sz="1800" spc="130" dirty="0">
                  <a:latin typeface="Calibri"/>
                  <a:cs typeface="Calibri"/>
                </a:rPr>
                <a:t>a</a:t>
              </a:r>
              <a:r>
                <a:rPr sz="1800" spc="-20" dirty="0">
                  <a:latin typeface="Calibri"/>
                  <a:cs typeface="Calibri"/>
                </a:rPr>
                <a:t>l</a:t>
              </a:r>
              <a:r>
                <a:rPr sz="1800" spc="80" dirty="0">
                  <a:latin typeface="Calibri"/>
                  <a:cs typeface="Calibri"/>
                </a:rPr>
                <a:t>y</a:t>
              </a:r>
              <a:r>
                <a:rPr sz="1800" spc="-105" dirty="0">
                  <a:latin typeface="Calibri"/>
                  <a:cs typeface="Calibri"/>
                </a:rPr>
                <a:t>s</a:t>
              </a:r>
              <a:r>
                <a:rPr sz="1800" spc="-20" dirty="0">
                  <a:latin typeface="Calibri"/>
                  <a:cs typeface="Calibri"/>
                </a:rPr>
                <a:t>i</a:t>
              </a:r>
              <a:r>
                <a:rPr sz="1800" spc="15" dirty="0">
                  <a:latin typeface="Calibri"/>
                  <a:cs typeface="Calibri"/>
                </a:rPr>
                <a:t>s</a:t>
              </a:r>
              <a:r>
                <a:rPr sz="1800" spc="5" dirty="0">
                  <a:latin typeface="Calibri"/>
                  <a:cs typeface="Calibri"/>
                </a:rPr>
                <a:t> </a:t>
              </a:r>
              <a:r>
                <a:rPr sz="1800" spc="-65" dirty="0">
                  <a:latin typeface="Calibri"/>
                  <a:cs typeface="Calibri"/>
                </a:rPr>
                <a:t>I</a:t>
              </a:r>
              <a:r>
                <a:rPr sz="1800" spc="-160" dirty="0">
                  <a:latin typeface="Calibri"/>
                  <a:cs typeface="Calibri"/>
                </a:rPr>
                <a:t>n</a:t>
              </a:r>
              <a:r>
                <a:rPr sz="1800" spc="-114" dirty="0">
                  <a:latin typeface="Calibri"/>
                  <a:cs typeface="Calibri"/>
                </a:rPr>
                <a:t>t</a:t>
              </a:r>
              <a:r>
                <a:rPr sz="1800" dirty="0">
                  <a:latin typeface="Calibri"/>
                  <a:cs typeface="Calibri"/>
                </a:rPr>
                <a:t>e</a:t>
              </a:r>
              <a:r>
                <a:rPr sz="1800" spc="-35" dirty="0">
                  <a:latin typeface="Calibri"/>
                  <a:cs typeface="Calibri"/>
                </a:rPr>
                <a:t>r</a:t>
              </a:r>
              <a:r>
                <a:rPr sz="1800" spc="45" dirty="0">
                  <a:latin typeface="Calibri"/>
                  <a:cs typeface="Calibri"/>
                </a:rPr>
                <a:t>p</a:t>
              </a:r>
              <a:r>
                <a:rPr sz="1800" spc="-35" dirty="0">
                  <a:latin typeface="Calibri"/>
                  <a:cs typeface="Calibri"/>
                </a:rPr>
                <a:t>r</a:t>
              </a:r>
              <a:r>
                <a:rPr sz="1800" dirty="0">
                  <a:latin typeface="Calibri"/>
                  <a:cs typeface="Calibri"/>
                </a:rPr>
                <a:t>e</a:t>
              </a:r>
              <a:r>
                <a:rPr sz="1800" spc="-114" dirty="0">
                  <a:latin typeface="Calibri"/>
                  <a:cs typeface="Calibri"/>
                </a:rPr>
                <a:t>t</a:t>
              </a:r>
              <a:r>
                <a:rPr sz="1800" spc="130" dirty="0">
                  <a:latin typeface="Calibri"/>
                  <a:cs typeface="Calibri"/>
                </a:rPr>
                <a:t>a</a:t>
              </a:r>
              <a:r>
                <a:rPr sz="1800" spc="-114" dirty="0">
                  <a:latin typeface="Calibri"/>
                  <a:cs typeface="Calibri"/>
                </a:rPr>
                <a:t>t</a:t>
              </a:r>
              <a:r>
                <a:rPr sz="1800" spc="-25" dirty="0">
                  <a:latin typeface="Calibri"/>
                  <a:cs typeface="Calibri"/>
                </a:rPr>
                <a:t>i</a:t>
              </a:r>
              <a:r>
                <a:rPr sz="1800" spc="-55" dirty="0">
                  <a:latin typeface="Calibri"/>
                  <a:cs typeface="Calibri"/>
                </a:rPr>
                <a:t>o</a:t>
              </a:r>
              <a:r>
                <a:rPr sz="1800" spc="5" dirty="0">
                  <a:latin typeface="Calibri"/>
                  <a:cs typeface="Calibri"/>
                </a:rPr>
                <a:t>n</a:t>
              </a:r>
              <a:r>
                <a:rPr sz="1800" dirty="0">
                  <a:latin typeface="Calibri"/>
                  <a:cs typeface="Calibri"/>
                </a:rPr>
                <a:t> </a:t>
              </a:r>
              <a:r>
                <a:rPr sz="1800" spc="70" dirty="0">
                  <a:latin typeface="Calibri"/>
                  <a:cs typeface="Calibri"/>
                </a:rPr>
                <a:t>S</a:t>
              </a:r>
              <a:r>
                <a:rPr sz="1800" spc="80" dirty="0">
                  <a:latin typeface="Calibri"/>
                  <a:cs typeface="Calibri"/>
                </a:rPr>
                <a:t>y</a:t>
              </a:r>
              <a:r>
                <a:rPr sz="1800" spc="-160" dirty="0">
                  <a:latin typeface="Calibri"/>
                  <a:cs typeface="Calibri"/>
                </a:rPr>
                <a:t>n</a:t>
              </a:r>
              <a:r>
                <a:rPr sz="1800" spc="-114" dirty="0">
                  <a:latin typeface="Calibri"/>
                  <a:cs typeface="Calibri"/>
                </a:rPr>
                <a:t>t</a:t>
              </a:r>
              <a:r>
                <a:rPr sz="1800" spc="-160" dirty="0">
                  <a:latin typeface="Calibri"/>
                  <a:cs typeface="Calibri"/>
                </a:rPr>
                <a:t>h</a:t>
              </a:r>
              <a:r>
                <a:rPr sz="1800" dirty="0">
                  <a:latin typeface="Calibri"/>
                  <a:cs typeface="Calibri"/>
                </a:rPr>
                <a:t>e</a:t>
              </a:r>
              <a:r>
                <a:rPr sz="1800" spc="-110" dirty="0">
                  <a:latin typeface="Calibri"/>
                  <a:cs typeface="Calibri"/>
                </a:rPr>
                <a:t>s</a:t>
              </a:r>
              <a:r>
                <a:rPr sz="1800" spc="-20" dirty="0">
                  <a:latin typeface="Calibri"/>
                  <a:cs typeface="Calibri"/>
                </a:rPr>
                <a:t>i</a:t>
              </a:r>
              <a:r>
                <a:rPr sz="1800" spc="10" dirty="0">
                  <a:latin typeface="Calibri"/>
                  <a:cs typeface="Calibri"/>
                </a:rPr>
                <a:t>s</a:t>
              </a:r>
              <a:endParaRPr sz="1800">
                <a:latin typeface="Calibri"/>
                <a:cs typeface="Calibri"/>
              </a:endParaRPr>
            </a:p>
          </p:txBody>
        </p:sp>
        <p:sp>
          <p:nvSpPr>
            <p:cNvPr id="34" name="object 34"/>
            <p:cNvSpPr/>
            <p:nvPr/>
          </p:nvSpPr>
          <p:spPr>
            <a:xfrm>
              <a:off x="520095" y="4822598"/>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5" name="object 35"/>
            <p:cNvSpPr/>
            <p:nvPr/>
          </p:nvSpPr>
          <p:spPr>
            <a:xfrm>
              <a:off x="6487165" y="3496718"/>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6" name="object 36"/>
            <p:cNvSpPr/>
            <p:nvPr/>
          </p:nvSpPr>
          <p:spPr>
            <a:xfrm>
              <a:off x="6487165" y="3771038"/>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7" name="object 37"/>
            <p:cNvSpPr/>
            <p:nvPr/>
          </p:nvSpPr>
          <p:spPr>
            <a:xfrm>
              <a:off x="6487191" y="4045138"/>
              <a:ext cx="165735" cy="165735"/>
            </a:xfrm>
            <a:custGeom>
              <a:avLst/>
              <a:gdLst/>
              <a:ahLst/>
              <a:cxnLst/>
              <a:rect l="l" t="t" r="r" b="b"/>
              <a:pathLst>
                <a:path w="165734" h="165735">
                  <a:moveTo>
                    <a:pt x="143401" y="0"/>
                  </a:moveTo>
                  <a:lnTo>
                    <a:pt x="0" y="0"/>
                  </a:lnTo>
                  <a:lnTo>
                    <a:pt x="0" y="143401"/>
                  </a:lnTo>
                  <a:lnTo>
                    <a:pt x="22021" y="165419"/>
                  </a:lnTo>
                  <a:lnTo>
                    <a:pt x="165419" y="165419"/>
                  </a:lnTo>
                  <a:lnTo>
                    <a:pt x="165419" y="132335"/>
                  </a:lnTo>
                  <a:lnTo>
                    <a:pt x="11066" y="132335"/>
                  </a:lnTo>
                  <a:lnTo>
                    <a:pt x="11066" y="10951"/>
                  </a:lnTo>
                  <a:lnTo>
                    <a:pt x="154353" y="10951"/>
                  </a:lnTo>
                  <a:lnTo>
                    <a:pt x="143401" y="0"/>
                  </a:lnTo>
                  <a:close/>
                </a:path>
                <a:path w="165734" h="165735">
                  <a:moveTo>
                    <a:pt x="154353" y="10951"/>
                  </a:moveTo>
                  <a:lnTo>
                    <a:pt x="132335" y="10951"/>
                  </a:lnTo>
                  <a:lnTo>
                    <a:pt x="132335" y="132335"/>
                  </a:lnTo>
                  <a:lnTo>
                    <a:pt x="165419" y="132335"/>
                  </a:lnTo>
                  <a:lnTo>
                    <a:pt x="165419" y="22017"/>
                  </a:lnTo>
                  <a:lnTo>
                    <a:pt x="154353" y="10951"/>
                  </a:lnTo>
                  <a:close/>
                </a:path>
              </a:pathLst>
            </a:custGeom>
            <a:solidFill>
              <a:srgbClr val="DD8046"/>
            </a:solidFill>
          </p:spPr>
          <p:txBody>
            <a:bodyPr wrap="square" lIns="0" tIns="0" rIns="0" bIns="0" rtlCol="0"/>
            <a:lstStyle/>
            <a:p>
              <a:endParaRPr/>
            </a:p>
          </p:txBody>
        </p:sp>
        <p:sp>
          <p:nvSpPr>
            <p:cNvPr id="38" name="object 38"/>
            <p:cNvSpPr/>
            <p:nvPr/>
          </p:nvSpPr>
          <p:spPr>
            <a:xfrm>
              <a:off x="6487165" y="4319932"/>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39" name="object 39"/>
            <p:cNvSpPr/>
            <p:nvPr/>
          </p:nvSpPr>
          <p:spPr>
            <a:xfrm>
              <a:off x="6487165" y="4594252"/>
              <a:ext cx="165735" cy="165735"/>
            </a:xfrm>
            <a:custGeom>
              <a:avLst/>
              <a:gdLst/>
              <a:ahLst/>
              <a:cxnLst/>
              <a:rect l="l" t="t" r="r" b="b"/>
              <a:pathLst>
                <a:path w="165734" h="165735">
                  <a:moveTo>
                    <a:pt x="143210" y="0"/>
                  </a:moveTo>
                  <a:lnTo>
                    <a:pt x="0" y="0"/>
                  </a:lnTo>
                  <a:lnTo>
                    <a:pt x="0" y="143210"/>
                  </a:lnTo>
                  <a:lnTo>
                    <a:pt x="21991" y="165199"/>
                  </a:lnTo>
                  <a:lnTo>
                    <a:pt x="165199" y="165199"/>
                  </a:lnTo>
                  <a:lnTo>
                    <a:pt x="165199" y="132159"/>
                  </a:lnTo>
                  <a:lnTo>
                    <a:pt x="11051" y="132159"/>
                  </a:lnTo>
                  <a:lnTo>
                    <a:pt x="11051" y="10936"/>
                  </a:lnTo>
                  <a:lnTo>
                    <a:pt x="154147" y="10936"/>
                  </a:lnTo>
                  <a:lnTo>
                    <a:pt x="143210" y="0"/>
                  </a:lnTo>
                  <a:close/>
                </a:path>
                <a:path w="165734" h="165735">
                  <a:moveTo>
                    <a:pt x="154147" y="10936"/>
                  </a:moveTo>
                  <a:lnTo>
                    <a:pt x="132159" y="10936"/>
                  </a:lnTo>
                  <a:lnTo>
                    <a:pt x="132159" y="132159"/>
                  </a:lnTo>
                  <a:lnTo>
                    <a:pt x="165199" y="132159"/>
                  </a:lnTo>
                  <a:lnTo>
                    <a:pt x="165199" y="21988"/>
                  </a:lnTo>
                  <a:lnTo>
                    <a:pt x="154147" y="10936"/>
                  </a:lnTo>
                  <a:close/>
                </a:path>
              </a:pathLst>
            </a:custGeom>
            <a:solidFill>
              <a:srgbClr val="DD8046"/>
            </a:solidFill>
          </p:spPr>
          <p:txBody>
            <a:bodyPr wrap="square" lIns="0" tIns="0" rIns="0" bIns="0" rtlCol="0"/>
            <a:lstStyle/>
            <a:p>
              <a:endParaRPr/>
            </a:p>
          </p:txBody>
        </p:sp>
        <p:sp>
          <p:nvSpPr>
            <p:cNvPr id="40" name="object 40"/>
            <p:cNvSpPr txBox="1"/>
            <p:nvPr/>
          </p:nvSpPr>
          <p:spPr>
            <a:xfrm>
              <a:off x="6256782" y="2925317"/>
              <a:ext cx="2593975" cy="2286000"/>
            </a:xfrm>
            <a:prstGeom prst="rect">
              <a:avLst/>
            </a:prstGeom>
            <a:ln w="19812">
              <a:solidFill>
                <a:srgbClr val="6B859A"/>
              </a:solidFill>
            </a:ln>
          </p:spPr>
          <p:txBody>
            <a:bodyPr vert="horz" wrap="square" lIns="0" tIns="0" rIns="0" bIns="0" rtlCol="0">
              <a:spAutoFit/>
            </a:bodyPr>
            <a:lstStyle/>
            <a:p>
              <a:pPr marL="52705">
                <a:lnSpc>
                  <a:spcPct val="100000"/>
                </a:lnSpc>
              </a:pPr>
              <a:r>
                <a:rPr sz="2400" u="heavy" spc="95" dirty="0">
                  <a:latin typeface="Calibri"/>
                  <a:cs typeface="Calibri"/>
                </a:rPr>
                <a:t>S</a:t>
              </a:r>
              <a:r>
                <a:rPr sz="2400" u="heavy" spc="-160" dirty="0">
                  <a:latin typeface="Calibri"/>
                  <a:cs typeface="Calibri"/>
                </a:rPr>
                <a:t>t</a:t>
              </a:r>
              <a:r>
                <a:rPr sz="2400" u="heavy" spc="-65" dirty="0">
                  <a:latin typeface="Calibri"/>
                  <a:cs typeface="Calibri"/>
                </a:rPr>
                <a:t>r</a:t>
              </a:r>
              <a:r>
                <a:rPr sz="2400" u="heavy" spc="175" dirty="0">
                  <a:latin typeface="Calibri"/>
                  <a:cs typeface="Calibri"/>
                </a:rPr>
                <a:t>a</a:t>
              </a:r>
              <a:r>
                <a:rPr sz="2400" u="heavy" spc="-160" dirty="0">
                  <a:latin typeface="Calibri"/>
                  <a:cs typeface="Calibri"/>
                </a:rPr>
                <a:t>t</a:t>
              </a:r>
              <a:r>
                <a:rPr sz="2400" u="heavy" dirty="0">
                  <a:latin typeface="Calibri"/>
                  <a:cs typeface="Calibri"/>
                </a:rPr>
                <a:t>e</a:t>
              </a:r>
              <a:r>
                <a:rPr sz="2400" u="heavy" spc="180" dirty="0">
                  <a:latin typeface="Calibri"/>
                  <a:cs typeface="Calibri"/>
                </a:rPr>
                <a:t>g</a:t>
              </a:r>
              <a:r>
                <a:rPr sz="2400" u="heavy" spc="-30" dirty="0">
                  <a:latin typeface="Calibri"/>
                  <a:cs typeface="Calibri"/>
                </a:rPr>
                <a:t>i</a:t>
              </a:r>
              <a:r>
                <a:rPr sz="2400" u="heavy" spc="125" dirty="0">
                  <a:latin typeface="Calibri"/>
                  <a:cs typeface="Calibri"/>
                </a:rPr>
                <a:t>c</a:t>
              </a:r>
              <a:r>
                <a:rPr sz="2400" u="heavy" spc="-95" dirty="0">
                  <a:latin typeface="Calibri"/>
                  <a:cs typeface="Calibri"/>
                </a:rPr>
                <a:t> </a:t>
              </a:r>
              <a:r>
                <a:rPr sz="2400" u="heavy" spc="-204" dirty="0">
                  <a:latin typeface="Calibri"/>
                  <a:cs typeface="Calibri"/>
                </a:rPr>
                <a:t>M</a:t>
              </a:r>
              <a:r>
                <a:rPr sz="2400" u="heavy" spc="-70" dirty="0">
                  <a:latin typeface="Calibri"/>
                  <a:cs typeface="Calibri"/>
                </a:rPr>
                <a:t>o</a:t>
              </a:r>
              <a:r>
                <a:rPr sz="2400" u="heavy" spc="-325" dirty="0">
                  <a:latin typeface="Calibri"/>
                  <a:cs typeface="Calibri"/>
                </a:rPr>
                <a:t>m</a:t>
              </a:r>
              <a:r>
                <a:rPr sz="2400" u="heavy" dirty="0">
                  <a:latin typeface="Calibri"/>
                  <a:cs typeface="Calibri"/>
                </a:rPr>
                <a:t>e</a:t>
              </a:r>
              <a:r>
                <a:rPr sz="2400" u="heavy" spc="-215" dirty="0">
                  <a:latin typeface="Calibri"/>
                  <a:cs typeface="Calibri"/>
                </a:rPr>
                <a:t>n</a:t>
              </a:r>
              <a:r>
                <a:rPr sz="2400" u="heavy" spc="-160" dirty="0">
                  <a:latin typeface="Calibri"/>
                  <a:cs typeface="Calibri"/>
                </a:rPr>
                <a:t>t</a:t>
              </a:r>
              <a:r>
                <a:rPr sz="2400" u="heavy" spc="-215" dirty="0">
                  <a:latin typeface="Calibri"/>
                  <a:cs typeface="Calibri"/>
                </a:rPr>
                <a:t>u</a:t>
              </a:r>
              <a:r>
                <a:rPr sz="2400" u="heavy" spc="-75" dirty="0">
                  <a:latin typeface="Calibri"/>
                  <a:cs typeface="Calibri"/>
                </a:rPr>
                <a:t>m</a:t>
              </a:r>
              <a:endParaRPr sz="2400">
                <a:latin typeface="Calibri"/>
                <a:cs typeface="Calibri"/>
              </a:endParaRPr>
            </a:p>
            <a:p>
              <a:pPr marL="467359" marR="281305">
                <a:lnSpc>
                  <a:spcPct val="100000"/>
                </a:lnSpc>
                <a:spcBef>
                  <a:spcPts val="1010"/>
                </a:spcBef>
              </a:pPr>
              <a:r>
                <a:rPr sz="1800" spc="-155" dirty="0">
                  <a:latin typeface="Calibri"/>
                  <a:cs typeface="Calibri"/>
                </a:rPr>
                <a:t>M</a:t>
              </a:r>
              <a:r>
                <a:rPr sz="1800" spc="135" dirty="0">
                  <a:latin typeface="Calibri"/>
                  <a:cs typeface="Calibri"/>
                </a:rPr>
                <a:t>a</a:t>
              </a:r>
              <a:r>
                <a:rPr sz="1800" spc="-160" dirty="0">
                  <a:latin typeface="Calibri"/>
                  <a:cs typeface="Calibri"/>
                </a:rPr>
                <a:t>n</a:t>
              </a:r>
              <a:r>
                <a:rPr sz="1800" spc="130" dirty="0">
                  <a:latin typeface="Calibri"/>
                  <a:cs typeface="Calibri"/>
                </a:rPr>
                <a:t>a</a:t>
              </a:r>
              <a:r>
                <a:rPr sz="1800" spc="110" dirty="0">
                  <a:latin typeface="Calibri"/>
                  <a:cs typeface="Calibri"/>
                </a:rPr>
                <a:t>g</a:t>
              </a:r>
              <a:r>
                <a:rPr sz="1800" dirty="0">
                  <a:latin typeface="Calibri"/>
                  <a:cs typeface="Calibri"/>
                </a:rPr>
                <a:t>e</a:t>
              </a:r>
              <a:r>
                <a:rPr sz="1800" spc="-35" dirty="0">
                  <a:latin typeface="Calibri"/>
                  <a:cs typeface="Calibri"/>
                </a:rPr>
                <a:t>r</a:t>
              </a:r>
              <a:r>
                <a:rPr sz="1800" spc="-25" dirty="0">
                  <a:latin typeface="Calibri"/>
                  <a:cs typeface="Calibri"/>
                </a:rPr>
                <a:t>i</a:t>
              </a:r>
              <a:r>
                <a:rPr sz="1800" spc="120" dirty="0">
                  <a:latin typeface="Calibri"/>
                  <a:cs typeface="Calibri"/>
                </a:rPr>
                <a:t>a</a:t>
              </a:r>
              <a:r>
                <a:rPr sz="1800" spc="-5" dirty="0">
                  <a:latin typeface="Calibri"/>
                  <a:cs typeface="Calibri"/>
                </a:rPr>
                <a:t>l</a:t>
              </a:r>
              <a:r>
                <a:rPr sz="1800" spc="45" dirty="0">
                  <a:latin typeface="Calibri"/>
                  <a:cs typeface="Calibri"/>
                </a:rPr>
                <a:t> </a:t>
              </a:r>
              <a:r>
                <a:rPr sz="1800" spc="40" dirty="0">
                  <a:latin typeface="Calibri"/>
                  <a:cs typeface="Calibri"/>
                </a:rPr>
                <a:t>A</a:t>
              </a:r>
              <a:r>
                <a:rPr sz="1800" spc="-65" dirty="0">
                  <a:latin typeface="Calibri"/>
                  <a:cs typeface="Calibri"/>
                </a:rPr>
                <a:t>c</a:t>
              </a:r>
              <a:r>
                <a:rPr sz="1800" spc="-120" dirty="0">
                  <a:latin typeface="Calibri"/>
                  <a:cs typeface="Calibri"/>
                </a:rPr>
                <a:t>t</a:t>
              </a:r>
              <a:r>
                <a:rPr sz="1800" spc="-20" dirty="0">
                  <a:latin typeface="Calibri"/>
                  <a:cs typeface="Calibri"/>
                </a:rPr>
                <a:t>i</a:t>
              </a:r>
              <a:r>
                <a:rPr sz="1800" spc="-55" dirty="0">
                  <a:latin typeface="Calibri"/>
                  <a:cs typeface="Calibri"/>
                </a:rPr>
                <a:t>o</a:t>
              </a:r>
              <a:r>
                <a:rPr sz="1800" spc="5" dirty="0">
                  <a:latin typeface="Calibri"/>
                  <a:cs typeface="Calibri"/>
                </a:rPr>
                <a:t>n</a:t>
              </a:r>
              <a:r>
                <a:rPr sz="1800" dirty="0">
                  <a:latin typeface="Calibri"/>
                  <a:cs typeface="Calibri"/>
                </a:rPr>
                <a:t> </a:t>
              </a:r>
              <a:r>
                <a:rPr sz="1800" spc="70" dirty="0">
                  <a:latin typeface="Calibri"/>
                  <a:cs typeface="Calibri"/>
                </a:rPr>
                <a:t>S</a:t>
              </a:r>
              <a:r>
                <a:rPr sz="1800" spc="-120" dirty="0">
                  <a:latin typeface="Calibri"/>
                  <a:cs typeface="Calibri"/>
                </a:rPr>
                <a:t>t</a:t>
              </a:r>
              <a:r>
                <a:rPr sz="1800" spc="-45" dirty="0">
                  <a:latin typeface="Calibri"/>
                  <a:cs typeface="Calibri"/>
                </a:rPr>
                <a:t>r</a:t>
              </a:r>
              <a:r>
                <a:rPr sz="1800" spc="130" dirty="0">
                  <a:latin typeface="Calibri"/>
                  <a:cs typeface="Calibri"/>
                </a:rPr>
                <a:t>a</a:t>
              </a:r>
              <a:r>
                <a:rPr sz="1800" spc="-114" dirty="0">
                  <a:latin typeface="Calibri"/>
                  <a:cs typeface="Calibri"/>
                </a:rPr>
                <a:t>t</a:t>
              </a:r>
              <a:r>
                <a:rPr sz="1800" dirty="0">
                  <a:latin typeface="Calibri"/>
                  <a:cs typeface="Calibri"/>
                </a:rPr>
                <a:t>e</a:t>
              </a:r>
              <a:r>
                <a:rPr sz="1800" spc="110" dirty="0">
                  <a:latin typeface="Calibri"/>
                  <a:cs typeface="Calibri"/>
                </a:rPr>
                <a:t>g</a:t>
              </a:r>
              <a:r>
                <a:rPr sz="1800" spc="80" dirty="0">
                  <a:latin typeface="Calibri"/>
                  <a:cs typeface="Calibri"/>
                </a:rPr>
                <a:t>y</a:t>
              </a:r>
              <a:r>
                <a:rPr sz="1800" spc="65" dirty="0">
                  <a:latin typeface="Calibri"/>
                  <a:cs typeface="Calibri"/>
                </a:rPr>
                <a:t> </a:t>
              </a:r>
              <a:r>
                <a:rPr sz="1800" spc="-95" dirty="0">
                  <a:latin typeface="Calibri"/>
                  <a:cs typeface="Calibri"/>
                </a:rPr>
                <a:t>E</a:t>
              </a:r>
              <a:r>
                <a:rPr sz="1800" spc="-60" dirty="0">
                  <a:latin typeface="Calibri"/>
                  <a:cs typeface="Calibri"/>
                </a:rPr>
                <a:t>v</a:t>
              </a:r>
              <a:r>
                <a:rPr sz="1800" spc="130" dirty="0">
                  <a:latin typeface="Calibri"/>
                  <a:cs typeface="Calibri"/>
                </a:rPr>
                <a:t>a</a:t>
              </a:r>
              <a:r>
                <a:rPr sz="1800" spc="-20" dirty="0">
                  <a:latin typeface="Calibri"/>
                  <a:cs typeface="Calibri"/>
                </a:rPr>
                <a:t>l</a:t>
              </a:r>
              <a:r>
                <a:rPr sz="1800" spc="-155" dirty="0">
                  <a:latin typeface="Calibri"/>
                  <a:cs typeface="Calibri"/>
                </a:rPr>
                <a:t>u</a:t>
              </a:r>
              <a:r>
                <a:rPr sz="1800" spc="130" dirty="0">
                  <a:latin typeface="Calibri"/>
                  <a:cs typeface="Calibri"/>
                </a:rPr>
                <a:t>a</a:t>
              </a:r>
              <a:r>
                <a:rPr sz="1800" spc="-114" dirty="0">
                  <a:latin typeface="Calibri"/>
                  <a:cs typeface="Calibri"/>
                </a:rPr>
                <a:t>t</a:t>
              </a:r>
              <a:r>
                <a:rPr sz="1800" spc="-25" dirty="0">
                  <a:latin typeface="Calibri"/>
                  <a:cs typeface="Calibri"/>
                </a:rPr>
                <a:t>i</a:t>
              </a:r>
              <a:r>
                <a:rPr sz="1800" spc="-55" dirty="0">
                  <a:latin typeface="Calibri"/>
                  <a:cs typeface="Calibri"/>
                </a:rPr>
                <a:t>o</a:t>
              </a:r>
              <a:r>
                <a:rPr sz="1800" spc="5" dirty="0">
                  <a:latin typeface="Calibri"/>
                  <a:cs typeface="Calibri"/>
                </a:rPr>
                <a:t>n</a:t>
              </a:r>
              <a:r>
                <a:rPr sz="1800" dirty="0">
                  <a:latin typeface="Calibri"/>
                  <a:cs typeface="Calibri"/>
                </a:rPr>
                <a:t> </a:t>
              </a:r>
              <a:r>
                <a:rPr sz="1800" spc="70" dirty="0">
                  <a:latin typeface="Calibri"/>
                  <a:cs typeface="Calibri"/>
                </a:rPr>
                <a:t>S</a:t>
              </a:r>
              <a:r>
                <a:rPr sz="1800" spc="-120" dirty="0">
                  <a:latin typeface="Calibri"/>
                  <a:cs typeface="Calibri"/>
                </a:rPr>
                <a:t>t</a:t>
              </a:r>
              <a:r>
                <a:rPr sz="1800" spc="-40" dirty="0">
                  <a:latin typeface="Calibri"/>
                  <a:cs typeface="Calibri"/>
                </a:rPr>
                <a:t>r</a:t>
              </a:r>
              <a:r>
                <a:rPr sz="1800" spc="130" dirty="0">
                  <a:latin typeface="Calibri"/>
                  <a:cs typeface="Calibri"/>
                </a:rPr>
                <a:t>a</a:t>
              </a:r>
              <a:r>
                <a:rPr sz="1800" spc="-120" dirty="0">
                  <a:latin typeface="Calibri"/>
                  <a:cs typeface="Calibri"/>
                </a:rPr>
                <a:t>t</a:t>
              </a:r>
              <a:r>
                <a:rPr sz="1800" dirty="0">
                  <a:latin typeface="Calibri"/>
                  <a:cs typeface="Calibri"/>
                </a:rPr>
                <a:t>e</a:t>
              </a:r>
              <a:r>
                <a:rPr sz="1800" spc="140" dirty="0">
                  <a:latin typeface="Calibri"/>
                  <a:cs typeface="Calibri"/>
                </a:rPr>
                <a:t>g</a:t>
              </a:r>
              <a:r>
                <a:rPr sz="1800" spc="-15" dirty="0">
                  <a:latin typeface="Calibri"/>
                  <a:cs typeface="Calibri"/>
                </a:rPr>
                <a:t>i</a:t>
              </a:r>
              <a:r>
                <a:rPr sz="1800" spc="95" dirty="0">
                  <a:latin typeface="Calibri"/>
                  <a:cs typeface="Calibri"/>
                </a:rPr>
                <a:t>c</a:t>
              </a:r>
              <a:r>
                <a:rPr sz="1800" spc="-114" dirty="0">
                  <a:latin typeface="Calibri"/>
                  <a:cs typeface="Calibri"/>
                </a:rPr>
                <a:t> </a:t>
              </a:r>
              <a:r>
                <a:rPr sz="1800" spc="125" dirty="0">
                  <a:latin typeface="Calibri"/>
                  <a:cs typeface="Calibri"/>
                </a:rPr>
                <a:t>C</a:t>
              </a:r>
              <a:r>
                <a:rPr sz="1800" spc="-55" dirty="0">
                  <a:latin typeface="Calibri"/>
                  <a:cs typeface="Calibri"/>
                </a:rPr>
                <a:t>o</a:t>
              </a:r>
              <a:r>
                <a:rPr sz="1800" spc="-160" dirty="0">
                  <a:latin typeface="Calibri"/>
                  <a:cs typeface="Calibri"/>
                </a:rPr>
                <a:t>n</a:t>
              </a:r>
              <a:r>
                <a:rPr sz="1800" spc="-114" dirty="0">
                  <a:latin typeface="Calibri"/>
                  <a:cs typeface="Calibri"/>
                </a:rPr>
                <a:t>t</a:t>
              </a:r>
              <a:r>
                <a:rPr sz="1800" spc="-65" dirty="0">
                  <a:latin typeface="Calibri"/>
                  <a:cs typeface="Calibri"/>
                </a:rPr>
                <a:t>r</a:t>
              </a:r>
              <a:r>
                <a:rPr sz="1800" spc="-55" dirty="0">
                  <a:latin typeface="Calibri"/>
                  <a:cs typeface="Calibri"/>
                </a:rPr>
                <a:t>o</a:t>
              </a:r>
              <a:r>
                <a:rPr sz="1800" spc="-5" dirty="0">
                  <a:latin typeface="Calibri"/>
                  <a:cs typeface="Calibri"/>
                </a:rPr>
                <a:t>l </a:t>
              </a:r>
              <a:r>
                <a:rPr sz="1800" spc="-95" dirty="0">
                  <a:latin typeface="Calibri"/>
                  <a:cs typeface="Calibri"/>
                </a:rPr>
                <a:t>E</a:t>
              </a:r>
              <a:r>
                <a:rPr sz="1800" spc="-245" dirty="0">
                  <a:latin typeface="Calibri"/>
                  <a:cs typeface="Calibri"/>
                </a:rPr>
                <a:t>m</a:t>
              </a:r>
              <a:r>
                <a:rPr sz="1800" dirty="0">
                  <a:latin typeface="Calibri"/>
                  <a:cs typeface="Calibri"/>
                </a:rPr>
                <a:t>e</a:t>
              </a:r>
              <a:r>
                <a:rPr sz="1800" spc="-35" dirty="0">
                  <a:latin typeface="Calibri"/>
                  <a:cs typeface="Calibri"/>
                </a:rPr>
                <a:t>r</a:t>
              </a:r>
              <a:r>
                <a:rPr sz="1800" spc="110" dirty="0">
                  <a:latin typeface="Calibri"/>
                  <a:cs typeface="Calibri"/>
                </a:rPr>
                <a:t>g</a:t>
              </a:r>
              <a:r>
                <a:rPr sz="1800" dirty="0">
                  <a:latin typeface="Calibri"/>
                  <a:cs typeface="Calibri"/>
                </a:rPr>
                <a:t>e</a:t>
              </a:r>
              <a:r>
                <a:rPr sz="1800" spc="-160" dirty="0">
                  <a:latin typeface="Calibri"/>
                  <a:cs typeface="Calibri"/>
                </a:rPr>
                <a:t>n</a:t>
              </a:r>
              <a:r>
                <a:rPr sz="1800" spc="-175" dirty="0">
                  <a:latin typeface="Calibri"/>
                  <a:cs typeface="Calibri"/>
                </a:rPr>
                <a:t>t</a:t>
              </a:r>
              <a:r>
                <a:rPr sz="1800" spc="120" dirty="0">
                  <a:latin typeface="Calibri"/>
                  <a:cs typeface="Calibri"/>
                </a:rPr>
                <a:t> </a:t>
              </a:r>
              <a:r>
                <a:rPr sz="1800" spc="-70" dirty="0">
                  <a:latin typeface="Calibri"/>
                  <a:cs typeface="Calibri"/>
                </a:rPr>
                <a:t>L</a:t>
              </a:r>
              <a:r>
                <a:rPr sz="1800" dirty="0">
                  <a:latin typeface="Calibri"/>
                  <a:cs typeface="Calibri"/>
                </a:rPr>
                <a:t>e</a:t>
              </a:r>
              <a:r>
                <a:rPr sz="1800" spc="130" dirty="0">
                  <a:latin typeface="Calibri"/>
                  <a:cs typeface="Calibri"/>
                </a:rPr>
                <a:t>a</a:t>
              </a:r>
              <a:r>
                <a:rPr sz="1800" dirty="0">
                  <a:latin typeface="Calibri"/>
                  <a:cs typeface="Calibri"/>
                </a:rPr>
                <a:t>r</a:t>
              </a:r>
              <a:r>
                <a:rPr sz="1800" spc="-160" dirty="0">
                  <a:latin typeface="Calibri"/>
                  <a:cs typeface="Calibri"/>
                </a:rPr>
                <a:t>n</a:t>
              </a:r>
              <a:r>
                <a:rPr sz="1800" spc="-25" dirty="0">
                  <a:latin typeface="Calibri"/>
                  <a:cs typeface="Calibri"/>
                </a:rPr>
                <a:t>i</a:t>
              </a:r>
              <a:r>
                <a:rPr sz="1800" spc="-150" dirty="0">
                  <a:latin typeface="Calibri"/>
                  <a:cs typeface="Calibri"/>
                </a:rPr>
                <a:t>n</a:t>
              </a:r>
              <a:r>
                <a:rPr sz="1800" spc="195" dirty="0">
                  <a:latin typeface="Calibri"/>
                  <a:cs typeface="Calibri"/>
                </a:rPr>
                <a:t>g</a:t>
              </a:r>
              <a:r>
                <a:rPr sz="1800" spc="90" dirty="0">
                  <a:latin typeface="Calibri"/>
                  <a:cs typeface="Calibri"/>
                </a:rPr>
                <a:t> </a:t>
              </a:r>
              <a:r>
                <a:rPr sz="1800" spc="-130" dirty="0">
                  <a:latin typeface="Calibri"/>
                  <a:cs typeface="Calibri"/>
                </a:rPr>
                <a:t>R</a:t>
              </a:r>
              <a:r>
                <a:rPr sz="1800" dirty="0">
                  <a:latin typeface="Calibri"/>
                  <a:cs typeface="Calibri"/>
                </a:rPr>
                <a:t>e</a:t>
              </a:r>
              <a:r>
                <a:rPr sz="1800" spc="-180" dirty="0">
                  <a:latin typeface="Calibri"/>
                  <a:cs typeface="Calibri"/>
                </a:rPr>
                <a:t>-</a:t>
              </a:r>
              <a:r>
                <a:rPr sz="1800" spc="-185" dirty="0">
                  <a:latin typeface="Calibri"/>
                  <a:cs typeface="Calibri"/>
                </a:rPr>
                <a:t> </a:t>
              </a:r>
              <a:r>
                <a:rPr sz="1800" spc="-25" dirty="0">
                  <a:latin typeface="Calibri"/>
                  <a:cs typeface="Calibri"/>
                </a:rPr>
                <a:t>i</a:t>
              </a:r>
              <a:r>
                <a:rPr sz="1800" spc="-160" dirty="0">
                  <a:latin typeface="Calibri"/>
                  <a:cs typeface="Calibri"/>
                </a:rPr>
                <a:t>n</a:t>
              </a:r>
              <a:r>
                <a:rPr sz="1800" spc="-20" dirty="0">
                  <a:latin typeface="Calibri"/>
                  <a:cs typeface="Calibri"/>
                </a:rPr>
                <a:t>i</a:t>
              </a:r>
              <a:r>
                <a:rPr sz="1800" spc="-120" dirty="0">
                  <a:latin typeface="Calibri"/>
                  <a:cs typeface="Calibri"/>
                </a:rPr>
                <a:t>t</a:t>
              </a:r>
              <a:r>
                <a:rPr sz="1800" spc="-20" dirty="0">
                  <a:latin typeface="Calibri"/>
                  <a:cs typeface="Calibri"/>
                </a:rPr>
                <a:t>i</a:t>
              </a:r>
              <a:r>
                <a:rPr sz="1800" spc="130" dirty="0">
                  <a:latin typeface="Calibri"/>
                  <a:cs typeface="Calibri"/>
                </a:rPr>
                <a:t>a</a:t>
              </a:r>
              <a:r>
                <a:rPr sz="1800" spc="-114" dirty="0">
                  <a:latin typeface="Calibri"/>
                  <a:cs typeface="Calibri"/>
                </a:rPr>
                <a:t>t</a:t>
              </a:r>
              <a:r>
                <a:rPr sz="1800" spc="35" dirty="0">
                  <a:latin typeface="Calibri"/>
                  <a:cs typeface="Calibri"/>
                </a:rPr>
                <a:t>e</a:t>
              </a:r>
              <a:r>
                <a:rPr sz="1800" spc="45" dirty="0">
                  <a:latin typeface="Calibri"/>
                  <a:cs typeface="Calibri"/>
                </a:rPr>
                <a:t> </a:t>
              </a:r>
              <a:r>
                <a:rPr sz="1800" spc="70" dirty="0">
                  <a:latin typeface="Calibri"/>
                  <a:cs typeface="Calibri"/>
                </a:rPr>
                <a:t>S</a:t>
              </a:r>
              <a:r>
                <a:rPr sz="1800" spc="-120" dirty="0">
                  <a:latin typeface="Calibri"/>
                  <a:cs typeface="Calibri"/>
                </a:rPr>
                <a:t>t</a:t>
              </a:r>
              <a:r>
                <a:rPr sz="1800" spc="-45" dirty="0">
                  <a:latin typeface="Calibri"/>
                  <a:cs typeface="Calibri"/>
                </a:rPr>
                <a:t>r</a:t>
              </a:r>
              <a:r>
                <a:rPr sz="1800" spc="130" dirty="0">
                  <a:latin typeface="Calibri"/>
                  <a:cs typeface="Calibri"/>
                </a:rPr>
                <a:t>a</a:t>
              </a:r>
              <a:r>
                <a:rPr sz="1800" spc="-114" dirty="0">
                  <a:latin typeface="Calibri"/>
                  <a:cs typeface="Calibri"/>
                </a:rPr>
                <a:t>t</a:t>
              </a:r>
              <a:r>
                <a:rPr sz="1800" dirty="0">
                  <a:latin typeface="Calibri"/>
                  <a:cs typeface="Calibri"/>
                </a:rPr>
                <a:t>e</a:t>
              </a:r>
              <a:r>
                <a:rPr sz="1800" spc="140" dirty="0">
                  <a:latin typeface="Calibri"/>
                  <a:cs typeface="Calibri"/>
                </a:rPr>
                <a:t>g</a:t>
              </a:r>
              <a:r>
                <a:rPr sz="1800" spc="-25" dirty="0">
                  <a:latin typeface="Calibri"/>
                  <a:cs typeface="Calibri"/>
                </a:rPr>
                <a:t>i</a:t>
              </a:r>
              <a:r>
                <a:rPr sz="1800" spc="95" dirty="0">
                  <a:latin typeface="Calibri"/>
                  <a:cs typeface="Calibri"/>
                </a:rPr>
                <a:t>c</a:t>
              </a:r>
              <a:endParaRPr sz="1800">
                <a:latin typeface="Calibri"/>
                <a:cs typeface="Calibri"/>
              </a:endParaRPr>
            </a:p>
          </p:txBody>
        </p:sp>
        <p:sp>
          <p:nvSpPr>
            <p:cNvPr id="41" name="object 41"/>
            <p:cNvSpPr/>
            <p:nvPr/>
          </p:nvSpPr>
          <p:spPr>
            <a:xfrm>
              <a:off x="4331208" y="3214877"/>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95250"/>
                  </a:moveTo>
                  <a:lnTo>
                    <a:pt x="38100" y="95250"/>
                  </a:lnTo>
                  <a:lnTo>
                    <a:pt x="38100" y="285750"/>
                  </a:lnTo>
                  <a:lnTo>
                    <a:pt x="76200" y="285750"/>
                  </a:lnTo>
                  <a:lnTo>
                    <a:pt x="76200" y="95250"/>
                  </a:lnTo>
                  <a:close/>
                </a:path>
                <a:path w="114300" h="381000">
                  <a:moveTo>
                    <a:pt x="114300" y="266700"/>
                  </a:moveTo>
                  <a:lnTo>
                    <a:pt x="76200" y="266700"/>
                  </a:lnTo>
                  <a:lnTo>
                    <a:pt x="76200" y="285750"/>
                  </a:lnTo>
                  <a:lnTo>
                    <a:pt x="104775" y="285750"/>
                  </a:lnTo>
                  <a:lnTo>
                    <a:pt x="114300" y="26670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42" name="object 42"/>
            <p:cNvSpPr txBox="1"/>
            <p:nvPr/>
          </p:nvSpPr>
          <p:spPr>
            <a:xfrm>
              <a:off x="3205733" y="1753361"/>
              <a:ext cx="2498090" cy="4495800"/>
            </a:xfrm>
            <a:prstGeom prst="rect">
              <a:avLst/>
            </a:prstGeom>
            <a:ln w="19812">
              <a:solidFill>
                <a:srgbClr val="6B859A"/>
              </a:solidFill>
            </a:ln>
          </p:spPr>
          <p:txBody>
            <a:bodyPr vert="horz" wrap="square" lIns="0" tIns="0" rIns="0" bIns="0" rtlCol="0">
              <a:spAutoFit/>
            </a:bodyPr>
            <a:lstStyle/>
            <a:p>
              <a:pPr marL="146050">
                <a:lnSpc>
                  <a:spcPct val="100000"/>
                </a:lnSpc>
              </a:pPr>
              <a:r>
                <a:rPr sz="2400" u="heavy" spc="95" dirty="0">
                  <a:latin typeface="Calibri"/>
                  <a:cs typeface="Calibri"/>
                </a:rPr>
                <a:t>S</a:t>
              </a:r>
              <a:r>
                <a:rPr sz="2400" u="heavy" spc="-160" dirty="0">
                  <a:latin typeface="Calibri"/>
                  <a:cs typeface="Calibri"/>
                </a:rPr>
                <a:t>t</a:t>
              </a:r>
              <a:r>
                <a:rPr sz="2400" u="heavy" spc="-65" dirty="0">
                  <a:latin typeface="Calibri"/>
                  <a:cs typeface="Calibri"/>
                </a:rPr>
                <a:t>r</a:t>
              </a:r>
              <a:r>
                <a:rPr sz="2400" u="heavy" spc="175" dirty="0">
                  <a:latin typeface="Calibri"/>
                  <a:cs typeface="Calibri"/>
                </a:rPr>
                <a:t>a</a:t>
              </a:r>
              <a:r>
                <a:rPr sz="2400" u="heavy" spc="-160" dirty="0">
                  <a:latin typeface="Calibri"/>
                  <a:cs typeface="Calibri"/>
                </a:rPr>
                <a:t>t</a:t>
              </a:r>
              <a:r>
                <a:rPr sz="2400" u="heavy" dirty="0">
                  <a:latin typeface="Calibri"/>
                  <a:cs typeface="Calibri"/>
                </a:rPr>
                <a:t>e</a:t>
              </a:r>
              <a:r>
                <a:rPr sz="2400" u="heavy" spc="180" dirty="0">
                  <a:latin typeface="Calibri"/>
                  <a:cs typeface="Calibri"/>
                </a:rPr>
                <a:t>g</a:t>
              </a:r>
              <a:r>
                <a:rPr sz="2400" u="heavy" spc="-30" dirty="0">
                  <a:latin typeface="Calibri"/>
                  <a:cs typeface="Calibri"/>
                </a:rPr>
                <a:t>i</a:t>
              </a:r>
              <a:r>
                <a:rPr sz="2400" u="heavy" spc="125" dirty="0">
                  <a:latin typeface="Calibri"/>
                  <a:cs typeface="Calibri"/>
                </a:rPr>
                <a:t>c</a:t>
              </a:r>
              <a:r>
                <a:rPr sz="2400" u="heavy" spc="-95" dirty="0">
                  <a:latin typeface="Calibri"/>
                  <a:cs typeface="Calibri"/>
                </a:rPr>
                <a:t> </a:t>
              </a:r>
              <a:r>
                <a:rPr sz="2400" u="heavy" spc="-45" dirty="0">
                  <a:latin typeface="Calibri"/>
                  <a:cs typeface="Calibri"/>
                </a:rPr>
                <a:t>P</a:t>
              </a:r>
              <a:r>
                <a:rPr sz="2400" u="heavy" spc="-25" dirty="0">
                  <a:latin typeface="Calibri"/>
                  <a:cs typeface="Calibri"/>
                </a:rPr>
                <a:t>l</a:t>
              </a:r>
              <a:r>
                <a:rPr sz="2400" u="heavy" spc="175" dirty="0">
                  <a:latin typeface="Calibri"/>
                  <a:cs typeface="Calibri"/>
                </a:rPr>
                <a:t>a</a:t>
              </a:r>
              <a:r>
                <a:rPr sz="2400" u="heavy" spc="-215" dirty="0">
                  <a:latin typeface="Calibri"/>
                  <a:cs typeface="Calibri"/>
                </a:rPr>
                <a:t>n</a:t>
              </a:r>
              <a:r>
                <a:rPr sz="2400" u="heavy" spc="-210" dirty="0">
                  <a:latin typeface="Calibri"/>
                  <a:cs typeface="Calibri"/>
                </a:rPr>
                <a:t>n</a:t>
              </a:r>
              <a:r>
                <a:rPr sz="2400" u="heavy" spc="-30" dirty="0">
                  <a:latin typeface="Calibri"/>
                  <a:cs typeface="Calibri"/>
                </a:rPr>
                <a:t>i</a:t>
              </a:r>
              <a:r>
                <a:rPr sz="2400" u="heavy" spc="-215" dirty="0">
                  <a:latin typeface="Calibri"/>
                  <a:cs typeface="Calibri"/>
                </a:rPr>
                <a:t>n</a:t>
              </a:r>
              <a:r>
                <a:rPr sz="2400" u="heavy" spc="260" dirty="0">
                  <a:latin typeface="Calibri"/>
                  <a:cs typeface="Calibri"/>
                </a:rPr>
                <a:t>g</a:t>
              </a:r>
              <a:endParaRPr sz="2400">
                <a:latin typeface="Calibri"/>
                <a:cs typeface="Calibri"/>
              </a:endParaRPr>
            </a:p>
            <a:p>
              <a:pPr marL="140335">
                <a:lnSpc>
                  <a:spcPct val="100000"/>
                </a:lnSpc>
                <a:spcBef>
                  <a:spcPts val="990"/>
                </a:spcBef>
              </a:pPr>
              <a:r>
                <a:rPr sz="1800" spc="70" dirty="0">
                  <a:latin typeface="Calibri"/>
                  <a:cs typeface="Calibri"/>
                </a:rPr>
                <a:t>S</a:t>
              </a:r>
              <a:r>
                <a:rPr sz="1800" spc="-25" dirty="0">
                  <a:latin typeface="Calibri"/>
                  <a:cs typeface="Calibri"/>
                </a:rPr>
                <a:t>i</a:t>
              </a:r>
              <a:r>
                <a:rPr sz="1800" spc="-120" dirty="0">
                  <a:latin typeface="Calibri"/>
                  <a:cs typeface="Calibri"/>
                </a:rPr>
                <a:t>t</a:t>
              </a:r>
              <a:r>
                <a:rPr sz="1800" spc="-160" dirty="0">
                  <a:latin typeface="Calibri"/>
                  <a:cs typeface="Calibri"/>
                </a:rPr>
                <a:t>u</a:t>
              </a:r>
              <a:r>
                <a:rPr sz="1800" spc="130" dirty="0">
                  <a:latin typeface="Calibri"/>
                  <a:cs typeface="Calibri"/>
                </a:rPr>
                <a:t>a</a:t>
              </a:r>
              <a:r>
                <a:rPr sz="1800" spc="-120" dirty="0">
                  <a:latin typeface="Calibri"/>
                  <a:cs typeface="Calibri"/>
                </a:rPr>
                <a:t>t</a:t>
              </a:r>
              <a:r>
                <a:rPr sz="1800" spc="-20" dirty="0">
                  <a:latin typeface="Calibri"/>
                  <a:cs typeface="Calibri"/>
                </a:rPr>
                <a:t>i</a:t>
              </a:r>
              <a:r>
                <a:rPr sz="1800" spc="-55" dirty="0">
                  <a:latin typeface="Calibri"/>
                  <a:cs typeface="Calibri"/>
                </a:rPr>
                <a:t>o</a:t>
              </a:r>
              <a:r>
                <a:rPr sz="1800" spc="5" dirty="0">
                  <a:latin typeface="Calibri"/>
                  <a:cs typeface="Calibri"/>
                </a:rPr>
                <a:t>n</a:t>
              </a:r>
              <a:r>
                <a:rPr sz="1800" spc="-85" dirty="0">
                  <a:latin typeface="Calibri"/>
                  <a:cs typeface="Calibri"/>
                </a:rPr>
                <a:t> </a:t>
              </a:r>
              <a:r>
                <a:rPr sz="1800" spc="40" dirty="0">
                  <a:latin typeface="Calibri"/>
                  <a:cs typeface="Calibri"/>
                </a:rPr>
                <a:t>A</a:t>
              </a:r>
              <a:r>
                <a:rPr sz="1800" spc="-150" dirty="0">
                  <a:latin typeface="Calibri"/>
                  <a:cs typeface="Calibri"/>
                </a:rPr>
                <a:t>n</a:t>
              </a:r>
              <a:r>
                <a:rPr sz="1800" spc="130" dirty="0">
                  <a:latin typeface="Calibri"/>
                  <a:cs typeface="Calibri"/>
                </a:rPr>
                <a:t>a</a:t>
              </a:r>
              <a:r>
                <a:rPr sz="1800" spc="-20" dirty="0">
                  <a:latin typeface="Calibri"/>
                  <a:cs typeface="Calibri"/>
                </a:rPr>
                <a:t>l</a:t>
              </a:r>
              <a:r>
                <a:rPr sz="1800" spc="80" dirty="0">
                  <a:latin typeface="Calibri"/>
                  <a:cs typeface="Calibri"/>
                </a:rPr>
                <a:t>y</a:t>
              </a:r>
              <a:r>
                <a:rPr sz="1800" spc="-110" dirty="0">
                  <a:latin typeface="Calibri"/>
                  <a:cs typeface="Calibri"/>
                </a:rPr>
                <a:t>s</a:t>
              </a:r>
              <a:r>
                <a:rPr sz="1800" spc="-20" dirty="0">
                  <a:latin typeface="Calibri"/>
                  <a:cs typeface="Calibri"/>
                </a:rPr>
                <a:t>i</a:t>
              </a:r>
              <a:r>
                <a:rPr sz="1800" spc="10" dirty="0">
                  <a:latin typeface="Calibri"/>
                  <a:cs typeface="Calibri"/>
                </a:rPr>
                <a:t>s</a:t>
              </a:r>
              <a:endParaRPr sz="1800">
                <a:latin typeface="Calibri"/>
                <a:cs typeface="Calibri"/>
              </a:endParaRPr>
            </a:p>
            <a:p>
              <a:pPr marL="396875" marR="537845">
                <a:lnSpc>
                  <a:spcPct val="100000"/>
                </a:lnSpc>
                <a:spcBef>
                  <a:spcPts val="20"/>
                </a:spcBef>
              </a:pPr>
              <a:r>
                <a:rPr sz="1400" spc="-70" dirty="0">
                  <a:latin typeface="Calibri"/>
                  <a:cs typeface="Calibri"/>
                </a:rPr>
                <a:t>E</a:t>
              </a:r>
              <a:r>
                <a:rPr sz="1400" spc="90" dirty="0">
                  <a:latin typeface="Calibri"/>
                  <a:cs typeface="Calibri"/>
                </a:rPr>
                <a:t>x</a:t>
              </a:r>
              <a:r>
                <a:rPr sz="1400" spc="-90" dirty="0">
                  <a:latin typeface="Calibri"/>
                  <a:cs typeface="Calibri"/>
                </a:rPr>
                <a:t>t</a:t>
              </a:r>
              <a:r>
                <a:rPr sz="1400" spc="5" dirty="0">
                  <a:latin typeface="Calibri"/>
                  <a:cs typeface="Calibri"/>
                </a:rPr>
                <a:t>e</a:t>
              </a:r>
              <a:r>
                <a:rPr sz="1400" spc="-5" dirty="0">
                  <a:latin typeface="Calibri"/>
                  <a:cs typeface="Calibri"/>
                </a:rPr>
                <a:t>r</a:t>
              </a:r>
              <a:r>
                <a:rPr sz="1400" spc="-125" dirty="0">
                  <a:latin typeface="Calibri"/>
                  <a:cs typeface="Calibri"/>
                </a:rPr>
                <a:t>n</a:t>
              </a:r>
              <a:r>
                <a:rPr sz="1400" spc="95" dirty="0">
                  <a:latin typeface="Calibri"/>
                  <a:cs typeface="Calibri"/>
                </a:rPr>
                <a:t>a</a:t>
              </a:r>
              <a:r>
                <a:rPr sz="1400" spc="-5" dirty="0">
                  <a:latin typeface="Calibri"/>
                  <a:cs typeface="Calibri"/>
                </a:rPr>
                <a:t>l</a:t>
              </a:r>
              <a:r>
                <a:rPr sz="1400" spc="35" dirty="0">
                  <a:latin typeface="Calibri"/>
                  <a:cs typeface="Calibri"/>
                </a:rPr>
                <a:t> A</a:t>
              </a:r>
              <a:r>
                <a:rPr sz="1400" spc="-125" dirty="0">
                  <a:latin typeface="Calibri"/>
                  <a:cs typeface="Calibri"/>
                </a:rPr>
                <a:t>n</a:t>
              </a:r>
              <a:r>
                <a:rPr sz="1400" spc="100" dirty="0">
                  <a:latin typeface="Calibri"/>
                  <a:cs typeface="Calibri"/>
                </a:rPr>
                <a:t>a</a:t>
              </a:r>
              <a:r>
                <a:rPr sz="1400" spc="-15" dirty="0">
                  <a:latin typeface="Calibri"/>
                  <a:cs typeface="Calibri"/>
                </a:rPr>
                <a:t>l</a:t>
              </a:r>
              <a:r>
                <a:rPr sz="1400" spc="70" dirty="0">
                  <a:latin typeface="Calibri"/>
                  <a:cs typeface="Calibri"/>
                </a:rPr>
                <a:t>y</a:t>
              </a:r>
              <a:r>
                <a:rPr sz="1400" spc="-85" dirty="0">
                  <a:latin typeface="Calibri"/>
                  <a:cs typeface="Calibri"/>
                </a:rPr>
                <a:t>s</a:t>
              </a:r>
              <a:r>
                <a:rPr sz="1400" spc="-15" dirty="0">
                  <a:latin typeface="Calibri"/>
                  <a:cs typeface="Calibri"/>
                </a:rPr>
                <a:t>i</a:t>
              </a:r>
              <a:r>
                <a:rPr sz="1400" spc="10" dirty="0">
                  <a:latin typeface="Calibri"/>
                  <a:cs typeface="Calibri"/>
                </a:rPr>
                <a:t>s</a:t>
              </a:r>
              <a:r>
                <a:rPr sz="1400" spc="5" dirty="0">
                  <a:latin typeface="Calibri"/>
                  <a:cs typeface="Calibri"/>
                </a:rPr>
                <a:t> </a:t>
              </a:r>
              <a:r>
                <a:rPr sz="1400" spc="-50" dirty="0">
                  <a:latin typeface="Calibri"/>
                  <a:cs typeface="Calibri"/>
                </a:rPr>
                <a:t>I</a:t>
              </a:r>
              <a:r>
                <a:rPr sz="1400" spc="-125" dirty="0">
                  <a:latin typeface="Calibri"/>
                  <a:cs typeface="Calibri"/>
                </a:rPr>
                <a:t>n</a:t>
              </a:r>
              <a:r>
                <a:rPr sz="1400" spc="-95" dirty="0">
                  <a:latin typeface="Calibri"/>
                  <a:cs typeface="Calibri"/>
                </a:rPr>
                <a:t>t</a:t>
              </a:r>
              <a:r>
                <a:rPr sz="1400" spc="5" dirty="0">
                  <a:latin typeface="Calibri"/>
                  <a:cs typeface="Calibri"/>
                </a:rPr>
                <a:t>e</a:t>
              </a:r>
              <a:r>
                <a:rPr sz="1400" spc="-5" dirty="0">
                  <a:latin typeface="Calibri"/>
                  <a:cs typeface="Calibri"/>
                </a:rPr>
                <a:t>r</a:t>
              </a:r>
              <a:r>
                <a:rPr sz="1400" spc="-125" dirty="0">
                  <a:latin typeface="Calibri"/>
                  <a:cs typeface="Calibri"/>
                </a:rPr>
                <a:t>n</a:t>
              </a:r>
              <a:r>
                <a:rPr sz="1400" spc="100" dirty="0">
                  <a:latin typeface="Calibri"/>
                  <a:cs typeface="Calibri"/>
                </a:rPr>
                <a:t>a</a:t>
              </a:r>
              <a:r>
                <a:rPr sz="1400" spc="-5" dirty="0">
                  <a:latin typeface="Calibri"/>
                  <a:cs typeface="Calibri"/>
                </a:rPr>
                <a:t>l</a:t>
              </a:r>
              <a:r>
                <a:rPr sz="1400" spc="45" dirty="0">
                  <a:latin typeface="Calibri"/>
                  <a:cs typeface="Calibri"/>
                </a:rPr>
                <a:t> </a:t>
              </a:r>
              <a:r>
                <a:rPr sz="1400" spc="35" dirty="0">
                  <a:latin typeface="Calibri"/>
                  <a:cs typeface="Calibri"/>
                </a:rPr>
                <a:t>A</a:t>
              </a:r>
              <a:r>
                <a:rPr sz="1400" spc="-125" dirty="0">
                  <a:latin typeface="Calibri"/>
                  <a:cs typeface="Calibri"/>
                </a:rPr>
                <a:t>n</a:t>
              </a:r>
              <a:r>
                <a:rPr sz="1400" spc="100" dirty="0">
                  <a:latin typeface="Calibri"/>
                  <a:cs typeface="Calibri"/>
                </a:rPr>
                <a:t>a</a:t>
              </a:r>
              <a:r>
                <a:rPr sz="1400" spc="-15" dirty="0">
                  <a:latin typeface="Calibri"/>
                  <a:cs typeface="Calibri"/>
                </a:rPr>
                <a:t>l</a:t>
              </a:r>
              <a:r>
                <a:rPr sz="1400" spc="70" dirty="0">
                  <a:latin typeface="Calibri"/>
                  <a:cs typeface="Calibri"/>
                </a:rPr>
                <a:t>y</a:t>
              </a:r>
              <a:r>
                <a:rPr sz="1400" spc="-85" dirty="0">
                  <a:latin typeface="Calibri"/>
                  <a:cs typeface="Calibri"/>
                </a:rPr>
                <a:t>s</a:t>
              </a:r>
              <a:r>
                <a:rPr sz="1400" spc="-20" dirty="0">
                  <a:latin typeface="Calibri"/>
                  <a:cs typeface="Calibri"/>
                </a:rPr>
                <a:t>i</a:t>
              </a:r>
              <a:r>
                <a:rPr sz="1400" spc="10" dirty="0">
                  <a:latin typeface="Calibri"/>
                  <a:cs typeface="Calibri"/>
                </a:rPr>
                <a:t>s</a:t>
              </a:r>
              <a:r>
                <a:rPr sz="1400" spc="5" dirty="0">
                  <a:latin typeface="Calibri"/>
                  <a:cs typeface="Calibri"/>
                </a:rPr>
                <a:t> </a:t>
              </a:r>
              <a:r>
                <a:rPr sz="1400" spc="-15" dirty="0">
                  <a:latin typeface="Calibri"/>
                  <a:cs typeface="Calibri"/>
                </a:rPr>
                <a:t>D</a:t>
              </a:r>
              <a:r>
                <a:rPr sz="1400" spc="-10" dirty="0">
                  <a:latin typeface="Calibri"/>
                  <a:cs typeface="Calibri"/>
                </a:rPr>
                <a:t>i</a:t>
              </a:r>
              <a:r>
                <a:rPr sz="1400" spc="-25" dirty="0">
                  <a:latin typeface="Calibri"/>
                  <a:cs typeface="Calibri"/>
                </a:rPr>
                <a:t>r</a:t>
              </a:r>
              <a:r>
                <a:rPr sz="1400" spc="5" dirty="0">
                  <a:latin typeface="Calibri"/>
                  <a:cs typeface="Calibri"/>
                </a:rPr>
                <a:t>e</a:t>
              </a:r>
              <a:r>
                <a:rPr sz="1400" spc="-55" dirty="0">
                  <a:latin typeface="Calibri"/>
                  <a:cs typeface="Calibri"/>
                </a:rPr>
                <a:t>c</a:t>
              </a:r>
              <a:r>
                <a:rPr sz="1400" spc="-95" dirty="0">
                  <a:latin typeface="Calibri"/>
                  <a:cs typeface="Calibri"/>
                </a:rPr>
                <a:t>t</a:t>
              </a:r>
              <a:r>
                <a:rPr sz="1400" spc="-10" dirty="0">
                  <a:latin typeface="Calibri"/>
                  <a:cs typeface="Calibri"/>
                </a:rPr>
                <a:t>i</a:t>
              </a:r>
              <a:r>
                <a:rPr sz="1400" spc="-35" dirty="0">
                  <a:latin typeface="Calibri"/>
                  <a:cs typeface="Calibri"/>
                </a:rPr>
                <a:t>o</a:t>
              </a:r>
              <a:r>
                <a:rPr sz="1400" spc="-125" dirty="0">
                  <a:latin typeface="Calibri"/>
                  <a:cs typeface="Calibri"/>
                </a:rPr>
                <a:t>n</a:t>
              </a:r>
              <a:r>
                <a:rPr sz="1400" spc="95" dirty="0">
                  <a:latin typeface="Calibri"/>
                  <a:cs typeface="Calibri"/>
                </a:rPr>
                <a:t>a</a:t>
              </a:r>
              <a:r>
                <a:rPr sz="1400" spc="-5" dirty="0">
                  <a:latin typeface="Calibri"/>
                  <a:cs typeface="Calibri"/>
                </a:rPr>
                <a:t>l</a:t>
              </a:r>
              <a:r>
                <a:rPr sz="1400" spc="25" dirty="0">
                  <a:latin typeface="Calibri"/>
                  <a:cs typeface="Calibri"/>
                </a:rPr>
                <a:t> </a:t>
              </a:r>
              <a:r>
                <a:rPr sz="1400" spc="60"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95" dirty="0">
                  <a:latin typeface="Calibri"/>
                  <a:cs typeface="Calibri"/>
                </a:rPr>
                <a:t>t</a:t>
              </a:r>
              <a:r>
                <a:rPr sz="1400" spc="10" dirty="0">
                  <a:latin typeface="Calibri"/>
                  <a:cs typeface="Calibri"/>
                </a:rPr>
                <a:t>e</a:t>
              </a:r>
              <a:r>
                <a:rPr sz="1400" spc="105" dirty="0">
                  <a:latin typeface="Calibri"/>
                  <a:cs typeface="Calibri"/>
                </a:rPr>
                <a:t>g</a:t>
              </a:r>
              <a:r>
                <a:rPr sz="1400" spc="-15" dirty="0">
                  <a:latin typeface="Calibri"/>
                  <a:cs typeface="Calibri"/>
                </a:rPr>
                <a:t>i</a:t>
              </a:r>
              <a:r>
                <a:rPr sz="1400" spc="5" dirty="0">
                  <a:latin typeface="Calibri"/>
                  <a:cs typeface="Calibri"/>
                </a:rPr>
                <a:t>e</a:t>
              </a:r>
              <a:r>
                <a:rPr sz="1400" spc="10" dirty="0">
                  <a:latin typeface="Calibri"/>
                  <a:cs typeface="Calibri"/>
                </a:rPr>
                <a:t>s</a:t>
              </a:r>
              <a:endParaRPr sz="1400">
                <a:latin typeface="Calibri"/>
                <a:cs typeface="Calibri"/>
              </a:endParaRPr>
            </a:p>
            <a:p>
              <a:pPr>
                <a:lnSpc>
                  <a:spcPct val="100000"/>
                </a:lnSpc>
              </a:pPr>
              <a:endParaRPr sz="1400">
                <a:latin typeface="Times New Roman"/>
                <a:cs typeface="Times New Roman"/>
              </a:endParaRPr>
            </a:p>
            <a:p>
              <a:pPr marL="140335">
                <a:lnSpc>
                  <a:spcPct val="100000"/>
                </a:lnSpc>
                <a:spcBef>
                  <a:spcPts val="1250"/>
                </a:spcBef>
              </a:pPr>
              <a:r>
                <a:rPr sz="1800" spc="70" dirty="0">
                  <a:latin typeface="Calibri"/>
                  <a:cs typeface="Calibri"/>
                </a:rPr>
                <a:t>S</a:t>
              </a:r>
              <a:r>
                <a:rPr sz="1800" spc="-120" dirty="0">
                  <a:latin typeface="Calibri"/>
                  <a:cs typeface="Calibri"/>
                </a:rPr>
                <a:t>t</a:t>
              </a:r>
              <a:r>
                <a:rPr sz="1800" spc="-45" dirty="0">
                  <a:latin typeface="Calibri"/>
                  <a:cs typeface="Calibri"/>
                </a:rPr>
                <a:t>r</a:t>
              </a:r>
              <a:r>
                <a:rPr sz="1800" spc="130" dirty="0">
                  <a:latin typeface="Calibri"/>
                  <a:cs typeface="Calibri"/>
                </a:rPr>
                <a:t>a</a:t>
              </a:r>
              <a:r>
                <a:rPr sz="1800" spc="-114" dirty="0">
                  <a:latin typeface="Calibri"/>
                  <a:cs typeface="Calibri"/>
                </a:rPr>
                <a:t>t</a:t>
              </a:r>
              <a:r>
                <a:rPr sz="1800" dirty="0">
                  <a:latin typeface="Calibri"/>
                  <a:cs typeface="Calibri"/>
                </a:rPr>
                <a:t>e</a:t>
              </a:r>
              <a:r>
                <a:rPr sz="1800" spc="110" dirty="0">
                  <a:latin typeface="Calibri"/>
                  <a:cs typeface="Calibri"/>
                </a:rPr>
                <a:t>g</a:t>
              </a:r>
              <a:r>
                <a:rPr sz="1800" spc="80" dirty="0">
                  <a:latin typeface="Calibri"/>
                  <a:cs typeface="Calibri"/>
                </a:rPr>
                <a:t>y</a:t>
              </a:r>
              <a:r>
                <a:rPr sz="1800" spc="60" dirty="0">
                  <a:latin typeface="Calibri"/>
                  <a:cs typeface="Calibri"/>
                </a:rPr>
                <a:t> </a:t>
              </a:r>
              <a:r>
                <a:rPr sz="1800" spc="-55" dirty="0">
                  <a:latin typeface="Calibri"/>
                  <a:cs typeface="Calibri"/>
                </a:rPr>
                <a:t>Fo</a:t>
              </a:r>
              <a:r>
                <a:rPr sz="1800" dirty="0">
                  <a:latin typeface="Calibri"/>
                  <a:cs typeface="Calibri"/>
                </a:rPr>
                <a:t>r</a:t>
              </a:r>
              <a:r>
                <a:rPr sz="1800" spc="-210" dirty="0">
                  <a:latin typeface="Calibri"/>
                  <a:cs typeface="Calibri"/>
                </a:rPr>
                <a:t>m</a:t>
              </a:r>
              <a:r>
                <a:rPr sz="1800" spc="-160" dirty="0">
                  <a:latin typeface="Calibri"/>
                  <a:cs typeface="Calibri"/>
                </a:rPr>
                <a:t>u</a:t>
              </a:r>
              <a:r>
                <a:rPr sz="1800" spc="-20" dirty="0">
                  <a:latin typeface="Calibri"/>
                  <a:cs typeface="Calibri"/>
                </a:rPr>
                <a:t>l</a:t>
              </a:r>
              <a:r>
                <a:rPr sz="1800" spc="135" dirty="0">
                  <a:latin typeface="Calibri"/>
                  <a:cs typeface="Calibri"/>
                </a:rPr>
                <a:t>a</a:t>
              </a:r>
              <a:r>
                <a:rPr sz="1800" spc="-120" dirty="0">
                  <a:latin typeface="Calibri"/>
                  <a:cs typeface="Calibri"/>
                </a:rPr>
                <a:t>t</a:t>
              </a:r>
              <a:r>
                <a:rPr sz="1800" spc="-20" dirty="0">
                  <a:latin typeface="Calibri"/>
                  <a:cs typeface="Calibri"/>
                </a:rPr>
                <a:t>i</a:t>
              </a:r>
              <a:r>
                <a:rPr sz="1800" spc="-55" dirty="0">
                  <a:latin typeface="Calibri"/>
                  <a:cs typeface="Calibri"/>
                </a:rPr>
                <a:t>o</a:t>
              </a:r>
              <a:r>
                <a:rPr sz="1800" spc="5" dirty="0">
                  <a:latin typeface="Calibri"/>
                  <a:cs typeface="Calibri"/>
                </a:rPr>
                <a:t>n</a:t>
              </a:r>
              <a:endParaRPr sz="1800">
                <a:latin typeface="Calibri"/>
                <a:cs typeface="Calibri"/>
              </a:endParaRPr>
            </a:p>
            <a:p>
              <a:pPr marL="398780" marR="535940">
                <a:lnSpc>
                  <a:spcPct val="100000"/>
                </a:lnSpc>
                <a:spcBef>
                  <a:spcPts val="135"/>
                </a:spcBef>
              </a:pPr>
              <a:r>
                <a:rPr sz="1400" spc="-15" dirty="0">
                  <a:latin typeface="Calibri"/>
                  <a:cs typeface="Calibri"/>
                </a:rPr>
                <a:t>D</a:t>
              </a:r>
              <a:r>
                <a:rPr sz="1400" spc="-10" dirty="0">
                  <a:latin typeface="Calibri"/>
                  <a:cs typeface="Calibri"/>
                </a:rPr>
                <a:t>i</a:t>
              </a:r>
              <a:r>
                <a:rPr sz="1400" spc="-25" dirty="0">
                  <a:latin typeface="Calibri"/>
                  <a:cs typeface="Calibri"/>
                </a:rPr>
                <a:t>r</a:t>
              </a:r>
              <a:r>
                <a:rPr sz="1400" spc="5" dirty="0">
                  <a:latin typeface="Calibri"/>
                  <a:cs typeface="Calibri"/>
                </a:rPr>
                <a:t>e</a:t>
              </a:r>
              <a:r>
                <a:rPr sz="1400" spc="-55" dirty="0">
                  <a:latin typeface="Calibri"/>
                  <a:cs typeface="Calibri"/>
                </a:rPr>
                <a:t>c</a:t>
              </a:r>
              <a:r>
                <a:rPr sz="1400" spc="-95" dirty="0">
                  <a:latin typeface="Calibri"/>
                  <a:cs typeface="Calibri"/>
                </a:rPr>
                <a:t>t</a:t>
              </a:r>
              <a:r>
                <a:rPr sz="1400" spc="-10" dirty="0">
                  <a:latin typeface="Calibri"/>
                  <a:cs typeface="Calibri"/>
                </a:rPr>
                <a:t>i</a:t>
              </a:r>
              <a:r>
                <a:rPr sz="1400" spc="-35" dirty="0">
                  <a:latin typeface="Calibri"/>
                  <a:cs typeface="Calibri"/>
                </a:rPr>
                <a:t>o</a:t>
              </a:r>
              <a:r>
                <a:rPr sz="1400" spc="-125" dirty="0">
                  <a:latin typeface="Calibri"/>
                  <a:cs typeface="Calibri"/>
                </a:rPr>
                <a:t>n</a:t>
              </a:r>
              <a:r>
                <a:rPr sz="1400" spc="95" dirty="0">
                  <a:latin typeface="Calibri"/>
                  <a:cs typeface="Calibri"/>
                </a:rPr>
                <a:t>a</a:t>
              </a:r>
              <a:r>
                <a:rPr sz="1400" spc="-5" dirty="0">
                  <a:latin typeface="Calibri"/>
                  <a:cs typeface="Calibri"/>
                </a:rPr>
                <a:t>l</a:t>
              </a:r>
              <a:r>
                <a:rPr sz="1400" spc="25" dirty="0">
                  <a:latin typeface="Calibri"/>
                  <a:cs typeface="Calibri"/>
                </a:rPr>
                <a:t> </a:t>
              </a:r>
              <a:r>
                <a:rPr sz="1400" spc="60"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95" dirty="0">
                  <a:latin typeface="Calibri"/>
                  <a:cs typeface="Calibri"/>
                </a:rPr>
                <a:t>t</a:t>
              </a:r>
              <a:r>
                <a:rPr sz="1400" spc="10" dirty="0">
                  <a:latin typeface="Calibri"/>
                  <a:cs typeface="Calibri"/>
                </a:rPr>
                <a:t>e</a:t>
              </a:r>
              <a:r>
                <a:rPr sz="1400" spc="105" dirty="0">
                  <a:latin typeface="Calibri"/>
                  <a:cs typeface="Calibri"/>
                </a:rPr>
                <a:t>g</a:t>
              </a:r>
              <a:r>
                <a:rPr sz="1400" spc="-15" dirty="0">
                  <a:latin typeface="Calibri"/>
                  <a:cs typeface="Calibri"/>
                </a:rPr>
                <a:t>i</a:t>
              </a:r>
              <a:r>
                <a:rPr sz="1400" spc="5" dirty="0">
                  <a:latin typeface="Calibri"/>
                  <a:cs typeface="Calibri"/>
                </a:rPr>
                <a:t>e</a:t>
              </a:r>
              <a:r>
                <a:rPr sz="1400" spc="10" dirty="0">
                  <a:latin typeface="Calibri"/>
                  <a:cs typeface="Calibri"/>
                </a:rPr>
                <a:t>s</a:t>
              </a:r>
              <a:r>
                <a:rPr sz="1400" spc="5" dirty="0">
                  <a:latin typeface="Calibri"/>
                  <a:cs typeface="Calibri"/>
                </a:rPr>
                <a:t> </a:t>
              </a:r>
              <a:r>
                <a:rPr sz="1400" spc="35" dirty="0">
                  <a:latin typeface="Calibri"/>
                  <a:cs typeface="Calibri"/>
                </a:rPr>
                <a:t>A</a:t>
              </a:r>
              <a:r>
                <a:rPr sz="1400" spc="45" dirty="0">
                  <a:latin typeface="Calibri"/>
                  <a:cs typeface="Calibri"/>
                </a:rPr>
                <a:t>d</a:t>
              </a:r>
              <a:r>
                <a:rPr sz="1400" spc="100" dirty="0">
                  <a:latin typeface="Calibri"/>
                  <a:cs typeface="Calibri"/>
                </a:rPr>
                <a:t>a</a:t>
              </a:r>
              <a:r>
                <a:rPr sz="1400" spc="40" dirty="0">
                  <a:latin typeface="Calibri"/>
                  <a:cs typeface="Calibri"/>
                </a:rPr>
                <a:t>p</a:t>
              </a:r>
              <a:r>
                <a:rPr sz="1400" spc="-95" dirty="0">
                  <a:latin typeface="Calibri"/>
                  <a:cs typeface="Calibri"/>
                </a:rPr>
                <a:t>t</a:t>
              </a:r>
              <a:r>
                <a:rPr sz="1400" spc="-10" dirty="0">
                  <a:latin typeface="Calibri"/>
                  <a:cs typeface="Calibri"/>
                </a:rPr>
                <a:t>i</a:t>
              </a:r>
              <a:r>
                <a:rPr sz="1400" spc="-50" dirty="0">
                  <a:latin typeface="Calibri"/>
                  <a:cs typeface="Calibri"/>
                </a:rPr>
                <a:t>v</a:t>
              </a:r>
              <a:r>
                <a:rPr sz="1400" spc="30" dirty="0">
                  <a:latin typeface="Calibri"/>
                  <a:cs typeface="Calibri"/>
                </a:rPr>
                <a:t>e</a:t>
              </a:r>
              <a:r>
                <a:rPr sz="1400" spc="5" dirty="0">
                  <a:latin typeface="Calibri"/>
                  <a:cs typeface="Calibri"/>
                </a:rPr>
                <a:t> </a:t>
              </a:r>
              <a:r>
                <a:rPr sz="1400" spc="60"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95" dirty="0">
                  <a:latin typeface="Calibri"/>
                  <a:cs typeface="Calibri"/>
                </a:rPr>
                <a:t>t</a:t>
              </a:r>
              <a:r>
                <a:rPr sz="1400" spc="10" dirty="0">
                  <a:latin typeface="Calibri"/>
                  <a:cs typeface="Calibri"/>
                </a:rPr>
                <a:t>e</a:t>
              </a:r>
              <a:r>
                <a:rPr sz="1400" spc="105" dirty="0">
                  <a:latin typeface="Calibri"/>
                  <a:cs typeface="Calibri"/>
                </a:rPr>
                <a:t>g</a:t>
              </a:r>
              <a:r>
                <a:rPr sz="1400" spc="-15" dirty="0">
                  <a:latin typeface="Calibri"/>
                  <a:cs typeface="Calibri"/>
                </a:rPr>
                <a:t>i</a:t>
              </a:r>
              <a:r>
                <a:rPr sz="1400" spc="5" dirty="0">
                  <a:latin typeface="Calibri"/>
                  <a:cs typeface="Calibri"/>
                </a:rPr>
                <a:t>e</a:t>
              </a:r>
              <a:r>
                <a:rPr sz="1400" spc="10" dirty="0">
                  <a:latin typeface="Calibri"/>
                  <a:cs typeface="Calibri"/>
                </a:rPr>
                <a:t>s</a:t>
              </a:r>
              <a:endParaRPr sz="1400">
                <a:latin typeface="Calibri"/>
                <a:cs typeface="Calibri"/>
              </a:endParaRPr>
            </a:p>
            <a:p>
              <a:pPr marL="398780" marR="40005">
                <a:lnSpc>
                  <a:spcPct val="100000"/>
                </a:lnSpc>
              </a:pPr>
              <a:r>
                <a:rPr sz="1400" spc="-120" dirty="0">
                  <a:latin typeface="Calibri"/>
                  <a:cs typeface="Calibri"/>
                </a:rPr>
                <a:t>M</a:t>
              </a:r>
              <a:r>
                <a:rPr sz="1400" spc="95" dirty="0">
                  <a:latin typeface="Calibri"/>
                  <a:cs typeface="Calibri"/>
                </a:rPr>
                <a:t>a</a:t>
              </a:r>
              <a:r>
                <a:rPr sz="1400" dirty="0">
                  <a:latin typeface="Calibri"/>
                  <a:cs typeface="Calibri"/>
                </a:rPr>
                <a:t>r</a:t>
              </a:r>
              <a:r>
                <a:rPr sz="1400" spc="-55" dirty="0">
                  <a:latin typeface="Calibri"/>
                  <a:cs typeface="Calibri"/>
                </a:rPr>
                <a:t>k</a:t>
              </a:r>
              <a:r>
                <a:rPr sz="1400" spc="5" dirty="0">
                  <a:latin typeface="Calibri"/>
                  <a:cs typeface="Calibri"/>
                </a:rPr>
                <a:t>e</a:t>
              </a:r>
              <a:r>
                <a:rPr sz="1400" spc="-135" dirty="0">
                  <a:latin typeface="Calibri"/>
                  <a:cs typeface="Calibri"/>
                </a:rPr>
                <a:t>t</a:t>
              </a:r>
              <a:r>
                <a:rPr sz="1400" spc="90" dirty="0">
                  <a:latin typeface="Calibri"/>
                  <a:cs typeface="Calibri"/>
                </a:rPr>
                <a:t> </a:t>
              </a:r>
              <a:r>
                <a:rPr sz="1400" spc="-70" dirty="0">
                  <a:latin typeface="Calibri"/>
                  <a:cs typeface="Calibri"/>
                </a:rPr>
                <a:t>E</a:t>
              </a:r>
              <a:r>
                <a:rPr sz="1400" spc="-130" dirty="0">
                  <a:latin typeface="Calibri"/>
                  <a:cs typeface="Calibri"/>
                </a:rPr>
                <a:t>n</a:t>
              </a:r>
              <a:r>
                <a:rPr sz="1400" spc="-95" dirty="0">
                  <a:latin typeface="Calibri"/>
                  <a:cs typeface="Calibri"/>
                </a:rPr>
                <a:t>t</a:t>
              </a:r>
              <a:r>
                <a:rPr sz="1400" spc="-25" dirty="0">
                  <a:latin typeface="Calibri"/>
                  <a:cs typeface="Calibri"/>
                </a:rPr>
                <a:t>r</a:t>
              </a:r>
              <a:r>
                <a:rPr sz="1400" spc="75" dirty="0">
                  <a:latin typeface="Calibri"/>
                  <a:cs typeface="Calibri"/>
                </a:rPr>
                <a:t>y</a:t>
              </a:r>
              <a:r>
                <a:rPr sz="1400" spc="160" dirty="0">
                  <a:latin typeface="Calibri"/>
                  <a:cs typeface="Calibri"/>
                </a:rPr>
                <a:t>/</a:t>
              </a:r>
              <a:r>
                <a:rPr sz="1400" spc="-70" dirty="0">
                  <a:latin typeface="Calibri"/>
                  <a:cs typeface="Calibri"/>
                </a:rPr>
                <a:t>E</a:t>
              </a:r>
              <a:r>
                <a:rPr sz="1400" spc="90" dirty="0">
                  <a:latin typeface="Calibri"/>
                  <a:cs typeface="Calibri"/>
                </a:rPr>
                <a:t>x</a:t>
              </a:r>
              <a:r>
                <a:rPr sz="1400" spc="-10" dirty="0">
                  <a:latin typeface="Calibri"/>
                  <a:cs typeface="Calibri"/>
                </a:rPr>
                <a:t>i</a:t>
              </a:r>
              <a:r>
                <a:rPr sz="1400" spc="-135" dirty="0">
                  <a:latin typeface="Calibri"/>
                  <a:cs typeface="Calibri"/>
                </a:rPr>
                <a:t>t</a:t>
              </a:r>
              <a:r>
                <a:rPr sz="1400" spc="65" dirty="0">
                  <a:latin typeface="Calibri"/>
                  <a:cs typeface="Calibri"/>
                </a:rPr>
                <a:t> </a:t>
              </a:r>
              <a:r>
                <a:rPr sz="1400" spc="60"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95" dirty="0">
                  <a:latin typeface="Calibri"/>
                  <a:cs typeface="Calibri"/>
                </a:rPr>
                <a:t>t</a:t>
              </a:r>
              <a:r>
                <a:rPr sz="1400" spc="10" dirty="0">
                  <a:latin typeface="Calibri"/>
                  <a:cs typeface="Calibri"/>
                </a:rPr>
                <a:t>e</a:t>
              </a:r>
              <a:r>
                <a:rPr sz="1400" spc="105" dirty="0">
                  <a:latin typeface="Calibri"/>
                  <a:cs typeface="Calibri"/>
                </a:rPr>
                <a:t>g</a:t>
              </a:r>
              <a:r>
                <a:rPr sz="1400" spc="-15" dirty="0">
                  <a:latin typeface="Calibri"/>
                  <a:cs typeface="Calibri"/>
                </a:rPr>
                <a:t>i</a:t>
              </a:r>
              <a:r>
                <a:rPr sz="1400" spc="5" dirty="0">
                  <a:latin typeface="Calibri"/>
                  <a:cs typeface="Calibri"/>
                </a:rPr>
                <a:t>e</a:t>
              </a:r>
              <a:r>
                <a:rPr sz="1400" spc="10" dirty="0">
                  <a:latin typeface="Calibri"/>
                  <a:cs typeface="Calibri"/>
                </a:rPr>
                <a:t>s</a:t>
              </a:r>
              <a:r>
                <a:rPr sz="1400" spc="5" dirty="0">
                  <a:latin typeface="Calibri"/>
                  <a:cs typeface="Calibri"/>
                </a:rPr>
                <a:t> </a:t>
              </a:r>
              <a:r>
                <a:rPr sz="1400" spc="100" dirty="0">
                  <a:latin typeface="Calibri"/>
                  <a:cs typeface="Calibri"/>
                </a:rPr>
                <a:t>C</a:t>
              </a:r>
              <a:r>
                <a:rPr sz="1400" spc="-30" dirty="0">
                  <a:latin typeface="Calibri"/>
                  <a:cs typeface="Calibri"/>
                </a:rPr>
                <a:t>o</a:t>
              </a:r>
              <a:r>
                <a:rPr sz="1400" spc="-190" dirty="0">
                  <a:latin typeface="Calibri"/>
                  <a:cs typeface="Calibri"/>
                </a:rPr>
                <a:t>m</a:t>
              </a:r>
              <a:r>
                <a:rPr sz="1400" spc="40" dirty="0">
                  <a:latin typeface="Calibri"/>
                  <a:cs typeface="Calibri"/>
                </a:rPr>
                <a:t>p</a:t>
              </a:r>
              <a:r>
                <a:rPr sz="1400" spc="5" dirty="0">
                  <a:latin typeface="Calibri"/>
                  <a:cs typeface="Calibri"/>
                </a:rPr>
                <a:t>e</a:t>
              </a:r>
              <a:r>
                <a:rPr sz="1400" spc="-95" dirty="0">
                  <a:latin typeface="Calibri"/>
                  <a:cs typeface="Calibri"/>
                </a:rPr>
                <a:t>t</a:t>
              </a:r>
              <a:r>
                <a:rPr sz="1400" spc="-10" dirty="0">
                  <a:latin typeface="Calibri"/>
                  <a:cs typeface="Calibri"/>
                </a:rPr>
                <a:t>i</a:t>
              </a:r>
              <a:r>
                <a:rPr sz="1400" spc="-95" dirty="0">
                  <a:latin typeface="Calibri"/>
                  <a:cs typeface="Calibri"/>
                </a:rPr>
                <a:t>t</a:t>
              </a:r>
              <a:r>
                <a:rPr sz="1400" spc="-10" dirty="0">
                  <a:latin typeface="Calibri"/>
                  <a:cs typeface="Calibri"/>
                </a:rPr>
                <a:t>i</a:t>
              </a:r>
              <a:r>
                <a:rPr sz="1400" spc="-50" dirty="0">
                  <a:latin typeface="Calibri"/>
                  <a:cs typeface="Calibri"/>
                </a:rPr>
                <a:t>v</a:t>
              </a:r>
              <a:r>
                <a:rPr sz="1400" spc="30" dirty="0">
                  <a:latin typeface="Calibri"/>
                  <a:cs typeface="Calibri"/>
                </a:rPr>
                <a:t>e</a:t>
              </a:r>
              <a:r>
                <a:rPr sz="1400" spc="-5" dirty="0">
                  <a:latin typeface="Calibri"/>
                  <a:cs typeface="Calibri"/>
                </a:rPr>
                <a:t> </a:t>
              </a:r>
              <a:r>
                <a:rPr sz="1400" spc="60"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95" dirty="0">
                  <a:latin typeface="Calibri"/>
                  <a:cs typeface="Calibri"/>
                </a:rPr>
                <a:t>t</a:t>
              </a:r>
              <a:r>
                <a:rPr sz="1400" spc="10" dirty="0">
                  <a:latin typeface="Calibri"/>
                  <a:cs typeface="Calibri"/>
                </a:rPr>
                <a:t>e</a:t>
              </a:r>
              <a:r>
                <a:rPr sz="1400" spc="105" dirty="0">
                  <a:latin typeface="Calibri"/>
                  <a:cs typeface="Calibri"/>
                </a:rPr>
                <a:t>g</a:t>
              </a:r>
              <a:r>
                <a:rPr sz="1400" spc="-15" dirty="0">
                  <a:latin typeface="Calibri"/>
                  <a:cs typeface="Calibri"/>
                </a:rPr>
                <a:t>i</a:t>
              </a:r>
              <a:r>
                <a:rPr sz="1400" spc="5" dirty="0">
                  <a:latin typeface="Calibri"/>
                  <a:cs typeface="Calibri"/>
                </a:rPr>
                <a:t>e</a:t>
              </a:r>
              <a:r>
                <a:rPr sz="1400" spc="10" dirty="0">
                  <a:latin typeface="Calibri"/>
                  <a:cs typeface="Calibri"/>
                </a:rPr>
                <a:t>s</a:t>
              </a:r>
              <a:endParaRPr sz="1400">
                <a:latin typeface="Calibri"/>
                <a:cs typeface="Calibri"/>
              </a:endParaRPr>
            </a:p>
          </p:txBody>
        </p:sp>
        <p:sp>
          <p:nvSpPr>
            <p:cNvPr id="43" name="object 43"/>
            <p:cNvSpPr txBox="1"/>
            <p:nvPr/>
          </p:nvSpPr>
          <p:spPr>
            <a:xfrm>
              <a:off x="765983" y="4778465"/>
              <a:ext cx="924560" cy="254000"/>
            </a:xfrm>
            <a:prstGeom prst="rect">
              <a:avLst/>
            </a:prstGeom>
          </p:spPr>
          <p:txBody>
            <a:bodyPr vert="horz" wrap="square" lIns="0" tIns="0" rIns="0" bIns="0" rtlCol="0">
              <a:spAutoFit/>
            </a:bodyPr>
            <a:lstStyle/>
            <a:p>
              <a:pPr marL="12700">
                <a:lnSpc>
                  <a:spcPct val="100000"/>
                </a:lnSpc>
              </a:pPr>
              <a:r>
                <a:rPr sz="1800" spc="-130" dirty="0">
                  <a:latin typeface="Calibri"/>
                  <a:cs typeface="Calibri"/>
                </a:rPr>
                <a:t>R</a:t>
              </a:r>
              <a:r>
                <a:rPr sz="1800" dirty="0">
                  <a:latin typeface="Calibri"/>
                  <a:cs typeface="Calibri"/>
                </a:rPr>
                <a:t>e</a:t>
              </a:r>
              <a:r>
                <a:rPr sz="1800" spc="45" dirty="0">
                  <a:latin typeface="Calibri"/>
                  <a:cs typeface="Calibri"/>
                </a:rPr>
                <a:t>f</a:t>
              </a:r>
              <a:r>
                <a:rPr sz="1800" spc="-20" dirty="0">
                  <a:latin typeface="Calibri"/>
                  <a:cs typeface="Calibri"/>
                </a:rPr>
                <a:t>l</a:t>
              </a:r>
              <a:r>
                <a:rPr sz="1800" dirty="0">
                  <a:latin typeface="Calibri"/>
                  <a:cs typeface="Calibri"/>
                </a:rPr>
                <a:t>e</a:t>
              </a:r>
              <a:r>
                <a:rPr sz="1800" spc="-70" dirty="0">
                  <a:latin typeface="Calibri"/>
                  <a:cs typeface="Calibri"/>
                </a:rPr>
                <a:t>c</a:t>
              </a:r>
              <a:r>
                <a:rPr sz="1800" spc="-120" dirty="0">
                  <a:latin typeface="Calibri"/>
                  <a:cs typeface="Calibri"/>
                </a:rPr>
                <a:t>t</a:t>
              </a:r>
              <a:r>
                <a:rPr sz="1800" spc="-20" dirty="0">
                  <a:latin typeface="Calibri"/>
                  <a:cs typeface="Calibri"/>
                </a:rPr>
                <a:t>i</a:t>
              </a:r>
              <a:r>
                <a:rPr sz="1800" spc="-55" dirty="0">
                  <a:latin typeface="Calibri"/>
                  <a:cs typeface="Calibri"/>
                </a:rPr>
                <a:t>o</a:t>
              </a:r>
              <a:r>
                <a:rPr sz="1800" spc="5" dirty="0">
                  <a:latin typeface="Calibri"/>
                  <a:cs typeface="Calibri"/>
                </a:rPr>
                <a:t>n</a:t>
              </a:r>
              <a:endParaRPr sz="1800" dirty="0">
                <a:latin typeface="Calibri"/>
                <a:cs typeface="Calibri"/>
              </a:endParaRPr>
            </a:p>
          </p:txBody>
        </p:sp>
        <p:sp>
          <p:nvSpPr>
            <p:cNvPr id="44" name="object 44"/>
            <p:cNvSpPr txBox="1"/>
            <p:nvPr/>
          </p:nvSpPr>
          <p:spPr>
            <a:xfrm>
              <a:off x="6731253" y="4812254"/>
              <a:ext cx="760730" cy="254000"/>
            </a:xfrm>
            <a:prstGeom prst="rect">
              <a:avLst/>
            </a:prstGeom>
          </p:spPr>
          <p:txBody>
            <a:bodyPr vert="horz" wrap="square" lIns="0" tIns="0" rIns="0" bIns="0" rtlCol="0">
              <a:spAutoFit/>
            </a:bodyPr>
            <a:lstStyle/>
            <a:p>
              <a:pPr marL="12700">
                <a:lnSpc>
                  <a:spcPct val="100000"/>
                </a:lnSpc>
              </a:pPr>
              <a:r>
                <a:rPr sz="1800" spc="-95" dirty="0">
                  <a:latin typeface="Calibri"/>
                  <a:cs typeface="Calibri"/>
                </a:rPr>
                <a:t>T</a:t>
              </a:r>
              <a:r>
                <a:rPr sz="1800" spc="-155" dirty="0">
                  <a:latin typeface="Calibri"/>
                  <a:cs typeface="Calibri"/>
                </a:rPr>
                <a:t>h</a:t>
              </a:r>
              <a:r>
                <a:rPr sz="1800" spc="-25" dirty="0">
                  <a:latin typeface="Calibri"/>
                  <a:cs typeface="Calibri"/>
                </a:rPr>
                <a:t>i</a:t>
              </a:r>
              <a:r>
                <a:rPr sz="1800" spc="-160" dirty="0">
                  <a:latin typeface="Calibri"/>
                  <a:cs typeface="Calibri"/>
                </a:rPr>
                <a:t>n</a:t>
              </a:r>
              <a:r>
                <a:rPr sz="1800" spc="-30" dirty="0">
                  <a:latin typeface="Calibri"/>
                  <a:cs typeface="Calibri"/>
                </a:rPr>
                <a:t>k</a:t>
              </a:r>
              <a:r>
                <a:rPr sz="1800" spc="-25" dirty="0">
                  <a:latin typeface="Calibri"/>
                  <a:cs typeface="Calibri"/>
                </a:rPr>
                <a:t>i</a:t>
              </a:r>
              <a:r>
                <a:rPr sz="1800" spc="-160" dirty="0">
                  <a:latin typeface="Calibri"/>
                  <a:cs typeface="Calibri"/>
                </a:rPr>
                <a:t>n</a:t>
              </a:r>
              <a:r>
                <a:rPr sz="1800" spc="195" dirty="0">
                  <a:latin typeface="Calibri"/>
                  <a:cs typeface="Calibri"/>
                </a:rPr>
                <a:t>g</a:t>
              </a:r>
              <a:endParaRPr sz="1800" dirty="0">
                <a:latin typeface="Calibri"/>
                <a:cs typeface="Calibri"/>
              </a:endParaRPr>
            </a:p>
          </p:txBody>
        </p:sp>
        <p:sp>
          <p:nvSpPr>
            <p:cNvPr id="45" name="object 45"/>
            <p:cNvSpPr txBox="1"/>
            <p:nvPr/>
          </p:nvSpPr>
          <p:spPr>
            <a:xfrm>
              <a:off x="3357615" y="5126912"/>
              <a:ext cx="2239010" cy="902335"/>
            </a:xfrm>
            <a:prstGeom prst="rect">
              <a:avLst/>
            </a:prstGeom>
          </p:spPr>
          <p:txBody>
            <a:bodyPr vert="horz" wrap="square" lIns="0" tIns="0" rIns="0" bIns="0" rtlCol="0">
              <a:spAutoFit/>
            </a:bodyPr>
            <a:lstStyle/>
            <a:p>
              <a:pPr marL="12700">
                <a:lnSpc>
                  <a:spcPct val="100000"/>
                </a:lnSpc>
              </a:pPr>
              <a:r>
                <a:rPr sz="1800" spc="-65" dirty="0">
                  <a:latin typeface="Calibri"/>
                  <a:cs typeface="Calibri"/>
                </a:rPr>
                <a:t>I</a:t>
              </a:r>
              <a:r>
                <a:rPr sz="1800" spc="-245" dirty="0">
                  <a:latin typeface="Calibri"/>
                  <a:cs typeface="Calibri"/>
                </a:rPr>
                <a:t>m</a:t>
              </a:r>
              <a:r>
                <a:rPr sz="1800" spc="45" dirty="0">
                  <a:latin typeface="Calibri"/>
                  <a:cs typeface="Calibri"/>
                </a:rPr>
                <a:t>p</a:t>
              </a:r>
              <a:r>
                <a:rPr sz="1800" spc="-20" dirty="0">
                  <a:latin typeface="Calibri"/>
                  <a:cs typeface="Calibri"/>
                </a:rPr>
                <a:t>l</a:t>
              </a:r>
              <a:r>
                <a:rPr sz="1800" dirty="0">
                  <a:latin typeface="Calibri"/>
                  <a:cs typeface="Calibri"/>
                </a:rPr>
                <a:t>e</a:t>
              </a:r>
              <a:r>
                <a:rPr sz="1800" spc="-245" dirty="0">
                  <a:latin typeface="Calibri"/>
                  <a:cs typeface="Calibri"/>
                </a:rPr>
                <a:t>m</a:t>
              </a:r>
              <a:r>
                <a:rPr sz="1800" dirty="0">
                  <a:latin typeface="Calibri"/>
                  <a:cs typeface="Calibri"/>
                </a:rPr>
                <a:t>e</a:t>
              </a:r>
              <a:r>
                <a:rPr sz="1800" spc="-160" dirty="0">
                  <a:latin typeface="Calibri"/>
                  <a:cs typeface="Calibri"/>
                </a:rPr>
                <a:t>n</a:t>
              </a:r>
              <a:r>
                <a:rPr sz="1800" spc="-114" dirty="0">
                  <a:latin typeface="Calibri"/>
                  <a:cs typeface="Calibri"/>
                </a:rPr>
                <a:t>t</a:t>
              </a:r>
              <a:r>
                <a:rPr sz="1800" spc="130" dirty="0">
                  <a:latin typeface="Calibri"/>
                  <a:cs typeface="Calibri"/>
                </a:rPr>
                <a:t>a</a:t>
              </a:r>
              <a:r>
                <a:rPr sz="1800" spc="-114" dirty="0">
                  <a:latin typeface="Calibri"/>
                  <a:cs typeface="Calibri"/>
                </a:rPr>
                <a:t>t</a:t>
              </a:r>
              <a:r>
                <a:rPr sz="1800" spc="-25" dirty="0">
                  <a:latin typeface="Calibri"/>
                  <a:cs typeface="Calibri"/>
                </a:rPr>
                <a:t>i</a:t>
              </a:r>
              <a:r>
                <a:rPr sz="1800" spc="-55" dirty="0">
                  <a:latin typeface="Calibri"/>
                  <a:cs typeface="Calibri"/>
                </a:rPr>
                <a:t>o</a:t>
              </a:r>
              <a:r>
                <a:rPr sz="1800" spc="5" dirty="0">
                  <a:latin typeface="Calibri"/>
                  <a:cs typeface="Calibri"/>
                </a:rPr>
                <a:t>n</a:t>
              </a:r>
              <a:r>
                <a:rPr sz="1800" spc="-85" dirty="0">
                  <a:latin typeface="Calibri"/>
                  <a:cs typeface="Calibri"/>
                </a:rPr>
                <a:t> </a:t>
              </a:r>
              <a:r>
                <a:rPr sz="1800" spc="-40" dirty="0">
                  <a:latin typeface="Calibri"/>
                  <a:cs typeface="Calibri"/>
                </a:rPr>
                <a:t>P</a:t>
              </a:r>
              <a:r>
                <a:rPr sz="1800" spc="-20" dirty="0">
                  <a:latin typeface="Calibri"/>
                  <a:cs typeface="Calibri"/>
                </a:rPr>
                <a:t>l</a:t>
              </a:r>
              <a:r>
                <a:rPr sz="1800" spc="130" dirty="0">
                  <a:latin typeface="Calibri"/>
                  <a:cs typeface="Calibri"/>
                </a:rPr>
                <a:t>a</a:t>
              </a:r>
              <a:r>
                <a:rPr sz="1800" spc="-155" dirty="0">
                  <a:latin typeface="Calibri"/>
                  <a:cs typeface="Calibri"/>
                </a:rPr>
                <a:t>n</a:t>
              </a:r>
              <a:r>
                <a:rPr sz="1800" spc="-160" dirty="0">
                  <a:latin typeface="Calibri"/>
                  <a:cs typeface="Calibri"/>
                </a:rPr>
                <a:t>n</a:t>
              </a:r>
              <a:r>
                <a:rPr sz="1800" spc="-25" dirty="0">
                  <a:latin typeface="Calibri"/>
                  <a:cs typeface="Calibri"/>
                </a:rPr>
                <a:t>i</a:t>
              </a:r>
              <a:r>
                <a:rPr sz="1800" spc="-150" dirty="0">
                  <a:latin typeface="Calibri"/>
                  <a:cs typeface="Calibri"/>
                </a:rPr>
                <a:t>n</a:t>
              </a:r>
              <a:r>
                <a:rPr sz="1800" spc="195" dirty="0">
                  <a:latin typeface="Calibri"/>
                  <a:cs typeface="Calibri"/>
                </a:rPr>
                <a:t>g</a:t>
              </a:r>
              <a:endParaRPr sz="1800" dirty="0">
                <a:latin typeface="Calibri"/>
                <a:cs typeface="Calibri"/>
              </a:endParaRPr>
            </a:p>
            <a:p>
              <a:pPr marL="267335">
                <a:lnSpc>
                  <a:spcPct val="100000"/>
                </a:lnSpc>
                <a:spcBef>
                  <a:spcPts val="70"/>
                </a:spcBef>
              </a:pPr>
              <a:r>
                <a:rPr sz="1400" spc="60" dirty="0">
                  <a:latin typeface="Calibri"/>
                  <a:cs typeface="Calibri"/>
                </a:rPr>
                <a:t>S</a:t>
              </a:r>
              <a:r>
                <a:rPr sz="1400" spc="5" dirty="0">
                  <a:latin typeface="Calibri"/>
                  <a:cs typeface="Calibri"/>
                </a:rPr>
                <a:t>e</a:t>
              </a:r>
              <a:r>
                <a:rPr sz="1400" spc="35" dirty="0">
                  <a:latin typeface="Calibri"/>
                  <a:cs typeface="Calibri"/>
                </a:rPr>
                <a:t>r</a:t>
              </a:r>
              <a:r>
                <a:rPr sz="1400" spc="-25" dirty="0">
                  <a:latin typeface="Calibri"/>
                  <a:cs typeface="Calibri"/>
                </a:rPr>
                <a:t>v</a:t>
              </a:r>
              <a:r>
                <a:rPr sz="1400" spc="-20" dirty="0">
                  <a:latin typeface="Calibri"/>
                  <a:cs typeface="Calibri"/>
                </a:rPr>
                <a:t>i</a:t>
              </a:r>
              <a:r>
                <a:rPr sz="1400" spc="-55" dirty="0">
                  <a:latin typeface="Calibri"/>
                  <a:cs typeface="Calibri"/>
                </a:rPr>
                <a:t>c</a:t>
              </a:r>
              <a:r>
                <a:rPr sz="1400" spc="30" dirty="0">
                  <a:latin typeface="Calibri"/>
                  <a:cs typeface="Calibri"/>
                </a:rPr>
                <a:t>e</a:t>
              </a:r>
              <a:r>
                <a:rPr sz="1400" spc="20" dirty="0">
                  <a:latin typeface="Calibri"/>
                  <a:cs typeface="Calibri"/>
                </a:rPr>
                <a:t> </a:t>
              </a:r>
              <a:r>
                <a:rPr sz="1400" spc="-15" dirty="0">
                  <a:latin typeface="Calibri"/>
                  <a:cs typeface="Calibri"/>
                </a:rPr>
                <a:t>D</a:t>
              </a:r>
              <a:r>
                <a:rPr sz="1400" spc="10" dirty="0">
                  <a:latin typeface="Calibri"/>
                  <a:cs typeface="Calibri"/>
                </a:rPr>
                <a:t>e</a:t>
              </a:r>
              <a:r>
                <a:rPr sz="1400" spc="-15" dirty="0">
                  <a:latin typeface="Calibri"/>
                  <a:cs typeface="Calibri"/>
                </a:rPr>
                <a:t>li</a:t>
              </a:r>
              <a:r>
                <a:rPr sz="1400" spc="-50" dirty="0">
                  <a:latin typeface="Calibri"/>
                  <a:cs typeface="Calibri"/>
                </a:rPr>
                <a:t>v</a:t>
              </a:r>
              <a:r>
                <a:rPr sz="1400" spc="5" dirty="0">
                  <a:latin typeface="Calibri"/>
                  <a:cs typeface="Calibri"/>
                </a:rPr>
                <a:t>e</a:t>
              </a:r>
              <a:r>
                <a:rPr sz="1400" spc="-25" dirty="0">
                  <a:latin typeface="Calibri"/>
                  <a:cs typeface="Calibri"/>
                </a:rPr>
                <a:t>r</a:t>
              </a:r>
              <a:r>
                <a:rPr sz="1400" spc="65" dirty="0">
                  <a:latin typeface="Calibri"/>
                  <a:cs typeface="Calibri"/>
                </a:rPr>
                <a:t>y</a:t>
              </a:r>
              <a:r>
                <a:rPr sz="1400" spc="40" dirty="0">
                  <a:latin typeface="Calibri"/>
                  <a:cs typeface="Calibri"/>
                </a:rPr>
                <a:t> </a:t>
              </a:r>
              <a:r>
                <a:rPr sz="1400" spc="60"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95" dirty="0">
                  <a:latin typeface="Calibri"/>
                  <a:cs typeface="Calibri"/>
                </a:rPr>
                <a:t>t</a:t>
              </a:r>
              <a:r>
                <a:rPr sz="1400" dirty="0">
                  <a:latin typeface="Calibri"/>
                  <a:cs typeface="Calibri"/>
                </a:rPr>
                <a:t>e</a:t>
              </a:r>
              <a:r>
                <a:rPr sz="1400" spc="114" dirty="0">
                  <a:latin typeface="Calibri"/>
                  <a:cs typeface="Calibri"/>
                </a:rPr>
                <a:t>g</a:t>
              </a:r>
              <a:r>
                <a:rPr sz="1400" spc="-10" dirty="0">
                  <a:latin typeface="Calibri"/>
                  <a:cs typeface="Calibri"/>
                </a:rPr>
                <a:t>i</a:t>
              </a:r>
              <a:r>
                <a:rPr sz="1400" spc="-5" dirty="0">
                  <a:latin typeface="Calibri"/>
                  <a:cs typeface="Calibri"/>
                </a:rPr>
                <a:t>e</a:t>
              </a:r>
              <a:r>
                <a:rPr sz="1400" spc="10" dirty="0">
                  <a:latin typeface="Calibri"/>
                  <a:cs typeface="Calibri"/>
                </a:rPr>
                <a:t>s</a:t>
              </a:r>
              <a:endParaRPr sz="1400" dirty="0">
                <a:latin typeface="Calibri"/>
                <a:cs typeface="Calibri"/>
              </a:endParaRPr>
            </a:p>
            <a:p>
              <a:pPr marL="267335">
                <a:lnSpc>
                  <a:spcPct val="100000"/>
                </a:lnSpc>
              </a:pPr>
              <a:r>
                <a:rPr sz="1400" spc="55" dirty="0">
                  <a:latin typeface="Calibri"/>
                  <a:cs typeface="Calibri"/>
                </a:rPr>
                <a:t>S</a:t>
              </a:r>
              <a:r>
                <a:rPr sz="1400" spc="-120" dirty="0">
                  <a:latin typeface="Calibri"/>
                  <a:cs typeface="Calibri"/>
                </a:rPr>
                <a:t>u</a:t>
              </a:r>
              <a:r>
                <a:rPr sz="1400" spc="35" dirty="0">
                  <a:latin typeface="Calibri"/>
                  <a:cs typeface="Calibri"/>
                </a:rPr>
                <a:t>pp</a:t>
              </a:r>
              <a:r>
                <a:rPr sz="1400" spc="-35" dirty="0">
                  <a:latin typeface="Calibri"/>
                  <a:cs typeface="Calibri"/>
                </a:rPr>
                <a:t>o</a:t>
              </a:r>
              <a:r>
                <a:rPr sz="1400" spc="-5" dirty="0">
                  <a:latin typeface="Calibri"/>
                  <a:cs typeface="Calibri"/>
                </a:rPr>
                <a:t>r</a:t>
              </a:r>
              <a:r>
                <a:rPr sz="1400" spc="-135" dirty="0">
                  <a:latin typeface="Calibri"/>
                  <a:cs typeface="Calibri"/>
                </a:rPr>
                <a:t>t</a:t>
              </a:r>
              <a:r>
                <a:rPr sz="1400" spc="90" dirty="0">
                  <a:latin typeface="Calibri"/>
                  <a:cs typeface="Calibri"/>
                </a:rPr>
                <a:t> </a:t>
              </a:r>
              <a:r>
                <a:rPr sz="1400" spc="55" dirty="0">
                  <a:latin typeface="Calibri"/>
                  <a:cs typeface="Calibri"/>
                </a:rPr>
                <a:t>S</a:t>
              </a:r>
              <a:r>
                <a:rPr sz="1400" spc="-95" dirty="0">
                  <a:latin typeface="Calibri"/>
                  <a:cs typeface="Calibri"/>
                </a:rPr>
                <a:t>t</a:t>
              </a:r>
              <a:r>
                <a:rPr sz="1400" spc="-35" dirty="0">
                  <a:latin typeface="Calibri"/>
                  <a:cs typeface="Calibri"/>
                </a:rPr>
                <a:t>r</a:t>
              </a:r>
              <a:r>
                <a:rPr sz="1400" spc="100" dirty="0">
                  <a:latin typeface="Calibri"/>
                  <a:cs typeface="Calibri"/>
                </a:rPr>
                <a:t>a</a:t>
              </a:r>
              <a:r>
                <a:rPr sz="1400" spc="-100" dirty="0">
                  <a:latin typeface="Calibri"/>
                  <a:cs typeface="Calibri"/>
                </a:rPr>
                <a:t>t</a:t>
              </a:r>
              <a:r>
                <a:rPr sz="1400" spc="5" dirty="0">
                  <a:latin typeface="Calibri"/>
                  <a:cs typeface="Calibri"/>
                </a:rPr>
                <a:t>e</a:t>
              </a:r>
              <a:r>
                <a:rPr sz="1400" spc="105" dirty="0">
                  <a:latin typeface="Calibri"/>
                  <a:cs typeface="Calibri"/>
                </a:rPr>
                <a:t>g</a:t>
              </a:r>
              <a:r>
                <a:rPr sz="1400" spc="-20" dirty="0">
                  <a:latin typeface="Calibri"/>
                  <a:cs typeface="Calibri"/>
                </a:rPr>
                <a:t>i</a:t>
              </a:r>
              <a:r>
                <a:rPr sz="1400" spc="10" dirty="0">
                  <a:latin typeface="Calibri"/>
                  <a:cs typeface="Calibri"/>
                </a:rPr>
                <a:t>es</a:t>
              </a:r>
              <a:endParaRPr sz="1400" dirty="0">
                <a:latin typeface="Calibri"/>
                <a:cs typeface="Calibri"/>
              </a:endParaRPr>
            </a:p>
            <a:p>
              <a:pPr marL="267335">
                <a:lnSpc>
                  <a:spcPct val="100000"/>
                </a:lnSpc>
              </a:pPr>
              <a:r>
                <a:rPr sz="1400" spc="35" dirty="0">
                  <a:latin typeface="Calibri"/>
                  <a:cs typeface="Calibri"/>
                </a:rPr>
                <a:t>A</a:t>
              </a:r>
              <a:r>
                <a:rPr sz="1400" spc="-55" dirty="0">
                  <a:latin typeface="Calibri"/>
                  <a:cs typeface="Calibri"/>
                </a:rPr>
                <a:t>c</a:t>
              </a:r>
              <a:r>
                <a:rPr sz="1400" spc="-90" dirty="0">
                  <a:latin typeface="Calibri"/>
                  <a:cs typeface="Calibri"/>
                </a:rPr>
                <a:t>t</a:t>
              </a:r>
              <a:r>
                <a:rPr sz="1400" spc="-15" dirty="0">
                  <a:latin typeface="Calibri"/>
                  <a:cs typeface="Calibri"/>
                </a:rPr>
                <a:t>i</a:t>
              </a:r>
              <a:r>
                <a:rPr sz="1400" spc="-35" dirty="0">
                  <a:latin typeface="Calibri"/>
                  <a:cs typeface="Calibri"/>
                </a:rPr>
                <a:t>o</a:t>
              </a:r>
              <a:r>
                <a:rPr sz="1400" spc="5" dirty="0">
                  <a:latin typeface="Calibri"/>
                  <a:cs typeface="Calibri"/>
                </a:rPr>
                <a:t>n</a:t>
              </a:r>
              <a:r>
                <a:rPr sz="1400" spc="-75" dirty="0">
                  <a:latin typeface="Calibri"/>
                  <a:cs typeface="Calibri"/>
                </a:rPr>
                <a:t> </a:t>
              </a:r>
              <a:r>
                <a:rPr sz="1400" spc="-20" dirty="0">
                  <a:latin typeface="Calibri"/>
                  <a:cs typeface="Calibri"/>
                </a:rPr>
                <a:t>P</a:t>
              </a:r>
              <a:r>
                <a:rPr sz="1400" spc="-15" dirty="0">
                  <a:latin typeface="Calibri"/>
                  <a:cs typeface="Calibri"/>
                </a:rPr>
                <a:t>l</a:t>
              </a:r>
              <a:r>
                <a:rPr sz="1400" spc="100" dirty="0">
                  <a:latin typeface="Calibri"/>
                  <a:cs typeface="Calibri"/>
                </a:rPr>
                <a:t>a</a:t>
              </a:r>
              <a:r>
                <a:rPr sz="1400" spc="-125" dirty="0">
                  <a:latin typeface="Calibri"/>
                  <a:cs typeface="Calibri"/>
                </a:rPr>
                <a:t>n</a:t>
              </a:r>
              <a:r>
                <a:rPr sz="1400" spc="10" dirty="0">
                  <a:latin typeface="Calibri"/>
                  <a:cs typeface="Calibri"/>
                </a:rPr>
                <a:t>s</a:t>
              </a:r>
              <a:endParaRPr sz="1400" dirty="0">
                <a:latin typeface="Calibri"/>
                <a:cs typeface="Calibri"/>
              </a:endParaRPr>
            </a:p>
          </p:txBody>
        </p:sp>
      </p:grpSp>
      <p:sp>
        <p:nvSpPr>
          <p:cNvPr id="47" name="Title 46">
            <a:extLst>
              <a:ext uri="{FF2B5EF4-FFF2-40B4-BE49-F238E27FC236}">
                <a16:creationId xmlns:a16="http://schemas.microsoft.com/office/drawing/2014/main" id="{9C87B9A7-40DC-0A4D-B7CF-AABA48E9EB05}"/>
              </a:ext>
            </a:extLst>
          </p:cNvPr>
          <p:cNvSpPr>
            <a:spLocks noGrp="1"/>
          </p:cNvSpPr>
          <p:nvPr>
            <p:ph type="title"/>
          </p:nvPr>
        </p:nvSpPr>
        <p:spPr>
          <a:xfrm>
            <a:off x="866440" y="927099"/>
            <a:ext cx="6603954" cy="709865"/>
          </a:xfrm>
        </p:spPr>
        <p:txBody>
          <a:bodyPr/>
          <a:lstStyle/>
          <a:p>
            <a:r>
              <a:rPr lang="en-US" dirty="0"/>
              <a:t>Strategic Management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58203EC9-FD65-434A-A5E9-618410DCE334}"/>
              </a:ext>
            </a:extLst>
          </p:cNvPr>
          <p:cNvSpPr>
            <a:spLocks noGrp="1"/>
          </p:cNvSpPr>
          <p:nvPr>
            <p:ph type="title"/>
          </p:nvPr>
        </p:nvSpPr>
        <p:spPr>
          <a:xfrm>
            <a:off x="866216" y="973667"/>
            <a:ext cx="2206657" cy="4833745"/>
          </a:xfrm>
        </p:spPr>
        <p:txBody>
          <a:bodyPr>
            <a:normAutofit/>
          </a:bodyPr>
          <a:lstStyle/>
          <a:p>
            <a:r>
              <a:rPr lang="en-US" sz="2500">
                <a:solidFill>
                  <a:srgbClr val="EBEBEB"/>
                </a:solidFill>
              </a:rPr>
              <a:t>Leading Strategically</a:t>
            </a:r>
          </a:p>
        </p:txBody>
      </p:sp>
      <p:sp>
        <p:nvSpPr>
          <p:cNvPr id="24" name="Rectangle 23">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BE04EB8-74F6-455B-A70F-4CE362D877DD}"/>
              </a:ext>
            </a:extLst>
          </p:cNvPr>
          <p:cNvGraphicFramePr>
            <a:graphicFrameLocks noGrp="1"/>
          </p:cNvGraphicFramePr>
          <p:nvPr>
            <p:ph idx="1"/>
            <p:extLst>
              <p:ext uri="{D42A27DB-BD31-4B8C-83A1-F6EECF244321}">
                <p14:modId xmlns:p14="http://schemas.microsoft.com/office/powerpoint/2010/main" val="412983955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82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9" name="Rectangle 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object 2"/>
          <p:cNvSpPr txBox="1">
            <a:spLocks noGrp="1"/>
          </p:cNvSpPr>
          <p:nvPr>
            <p:ph type="title"/>
          </p:nvPr>
        </p:nvSpPr>
        <p:spPr>
          <a:xfrm>
            <a:off x="6120579" y="1113062"/>
            <a:ext cx="2536723" cy="3281957"/>
          </a:xfrm>
          <a:prstGeom prst="rect">
            <a:avLst/>
          </a:prstGeom>
        </p:spPr>
        <p:txBody>
          <a:bodyPr vert="horz" lIns="91440" tIns="45720" rIns="91440" bIns="45720" rtlCol="0" anchor="b">
            <a:normAutofit/>
          </a:bodyPr>
          <a:lstStyle/>
          <a:p>
            <a:pPr marL="1015365">
              <a:lnSpc>
                <a:spcPct val="90000"/>
              </a:lnSpc>
            </a:pPr>
            <a:r>
              <a:rPr lang="en-US" sz="2200" b="0" i="0" kern="1200" spc="180" dirty="0">
                <a:solidFill>
                  <a:schemeClr val="bg2"/>
                </a:solidFill>
                <a:latin typeface="+mj-lt"/>
                <a:ea typeface="+mj-ea"/>
                <a:cs typeface="+mj-cs"/>
              </a:rPr>
              <a:t>S</a:t>
            </a:r>
            <a:r>
              <a:rPr lang="en-US" sz="2200" b="0" i="0" kern="1200" spc="-285" dirty="0">
                <a:solidFill>
                  <a:schemeClr val="bg2"/>
                </a:solidFill>
                <a:latin typeface="+mj-lt"/>
                <a:ea typeface="+mj-ea"/>
                <a:cs typeface="+mj-cs"/>
              </a:rPr>
              <a:t>t</a:t>
            </a:r>
            <a:r>
              <a:rPr lang="en-US" sz="2200" b="0" i="0" kern="1200" spc="-125" dirty="0">
                <a:solidFill>
                  <a:schemeClr val="bg2"/>
                </a:solidFill>
                <a:latin typeface="+mj-lt"/>
                <a:ea typeface="+mj-ea"/>
                <a:cs typeface="+mj-cs"/>
              </a:rPr>
              <a:t>r</a:t>
            </a:r>
            <a:r>
              <a:rPr lang="en-US" sz="2200" b="0" i="0" kern="1200" spc="315" dirty="0">
                <a:solidFill>
                  <a:schemeClr val="bg2"/>
                </a:solidFill>
                <a:latin typeface="+mj-lt"/>
                <a:ea typeface="+mj-ea"/>
                <a:cs typeface="+mj-cs"/>
              </a:rPr>
              <a:t>a</a:t>
            </a:r>
            <a:r>
              <a:rPr lang="en-US" sz="2200" b="0" i="0" kern="1200" spc="-285" dirty="0">
                <a:solidFill>
                  <a:schemeClr val="bg2"/>
                </a:solidFill>
                <a:latin typeface="+mj-lt"/>
                <a:ea typeface="+mj-ea"/>
                <a:cs typeface="+mj-cs"/>
              </a:rPr>
              <a:t>t</a:t>
            </a:r>
            <a:r>
              <a:rPr lang="en-US" sz="2200" b="0" i="0" kern="1200" spc="5" dirty="0">
                <a:solidFill>
                  <a:schemeClr val="bg2"/>
                </a:solidFill>
                <a:latin typeface="+mj-lt"/>
                <a:ea typeface="+mj-ea"/>
                <a:cs typeface="+mj-cs"/>
              </a:rPr>
              <a:t>e</a:t>
            </a:r>
            <a:r>
              <a:rPr lang="en-US" sz="2200" b="0" i="0" kern="1200" spc="340" dirty="0">
                <a:solidFill>
                  <a:schemeClr val="bg2"/>
                </a:solidFill>
                <a:latin typeface="+mj-lt"/>
                <a:ea typeface="+mj-ea"/>
                <a:cs typeface="+mj-cs"/>
              </a:rPr>
              <a:t>g</a:t>
            </a:r>
            <a:r>
              <a:rPr lang="en-US" sz="2200" b="0" i="0" kern="1200" spc="-45" dirty="0">
                <a:solidFill>
                  <a:schemeClr val="bg2"/>
                </a:solidFill>
                <a:latin typeface="+mj-lt"/>
                <a:ea typeface="+mj-ea"/>
                <a:cs typeface="+mj-cs"/>
              </a:rPr>
              <a:t>i</a:t>
            </a:r>
            <a:r>
              <a:rPr lang="en-US" sz="2200" b="0" i="0" kern="1200" spc="235" dirty="0">
                <a:solidFill>
                  <a:schemeClr val="bg2"/>
                </a:solidFill>
                <a:latin typeface="+mj-lt"/>
                <a:ea typeface="+mj-ea"/>
                <a:cs typeface="+mj-cs"/>
              </a:rPr>
              <a:t>c</a:t>
            </a:r>
            <a:r>
              <a:rPr lang="en-US" sz="2200" b="0" i="0" kern="1200" spc="-204" dirty="0">
                <a:solidFill>
                  <a:schemeClr val="bg2"/>
                </a:solidFill>
                <a:latin typeface="+mj-lt"/>
                <a:ea typeface="+mj-ea"/>
                <a:cs typeface="+mj-cs"/>
              </a:rPr>
              <a:t> </a:t>
            </a:r>
            <a:r>
              <a:rPr lang="en-US" sz="2200" b="0" i="0" kern="1200" spc="-220" dirty="0">
                <a:solidFill>
                  <a:schemeClr val="bg2"/>
                </a:solidFill>
                <a:latin typeface="+mj-lt"/>
                <a:ea typeface="+mj-ea"/>
                <a:cs typeface="+mj-cs"/>
              </a:rPr>
              <a:t>T</a:t>
            </a:r>
            <a:r>
              <a:rPr lang="en-US" sz="2200" b="0" i="0" kern="1200" spc="-385" dirty="0">
                <a:solidFill>
                  <a:schemeClr val="bg2"/>
                </a:solidFill>
                <a:latin typeface="+mj-lt"/>
                <a:ea typeface="+mj-ea"/>
                <a:cs typeface="+mj-cs"/>
              </a:rPr>
              <a:t>h</a:t>
            </a:r>
            <a:r>
              <a:rPr lang="en-US" sz="2200" b="0" i="0" kern="1200" spc="-45" dirty="0">
                <a:solidFill>
                  <a:schemeClr val="bg2"/>
                </a:solidFill>
                <a:latin typeface="+mj-lt"/>
                <a:ea typeface="+mj-ea"/>
                <a:cs typeface="+mj-cs"/>
              </a:rPr>
              <a:t>i</a:t>
            </a:r>
            <a:r>
              <a:rPr lang="en-US" sz="2200" b="0" i="0" kern="1200" spc="-385" dirty="0">
                <a:solidFill>
                  <a:schemeClr val="bg2"/>
                </a:solidFill>
                <a:latin typeface="+mj-lt"/>
                <a:ea typeface="+mj-ea"/>
                <a:cs typeface="+mj-cs"/>
              </a:rPr>
              <a:t>n</a:t>
            </a:r>
            <a:r>
              <a:rPr lang="en-US" sz="2200" b="0" i="0" kern="1200" spc="-80" dirty="0">
                <a:solidFill>
                  <a:schemeClr val="bg2"/>
                </a:solidFill>
                <a:latin typeface="+mj-lt"/>
                <a:ea typeface="+mj-ea"/>
                <a:cs typeface="+mj-cs"/>
              </a:rPr>
              <a:t>k</a:t>
            </a:r>
            <a:r>
              <a:rPr lang="en-US" sz="2200" b="0" i="0" kern="1200" spc="-45" dirty="0">
                <a:solidFill>
                  <a:schemeClr val="bg2"/>
                </a:solidFill>
                <a:latin typeface="+mj-lt"/>
                <a:ea typeface="+mj-ea"/>
                <a:cs typeface="+mj-cs"/>
              </a:rPr>
              <a:t>i</a:t>
            </a:r>
            <a:r>
              <a:rPr lang="en-US" sz="2200" b="0" i="0" kern="1200" spc="-385" dirty="0">
                <a:solidFill>
                  <a:schemeClr val="bg2"/>
                </a:solidFill>
                <a:latin typeface="+mj-lt"/>
                <a:ea typeface="+mj-ea"/>
                <a:cs typeface="+mj-cs"/>
              </a:rPr>
              <a:t>n</a:t>
            </a:r>
            <a:r>
              <a:rPr lang="en-US" sz="2200" b="0" i="0" kern="1200" spc="480" dirty="0">
                <a:solidFill>
                  <a:schemeClr val="bg2"/>
                </a:solidFill>
                <a:latin typeface="+mj-lt"/>
                <a:ea typeface="+mj-ea"/>
                <a:cs typeface="+mj-cs"/>
              </a:rPr>
              <a:t>g</a:t>
            </a:r>
            <a:r>
              <a:rPr lang="en-US" sz="2200" b="0" i="0" kern="1200" spc="70" dirty="0">
                <a:solidFill>
                  <a:schemeClr val="bg2"/>
                </a:solidFill>
                <a:latin typeface="+mj-lt"/>
                <a:ea typeface="+mj-ea"/>
                <a:cs typeface="+mj-cs"/>
              </a:rPr>
              <a:t> </a:t>
            </a:r>
            <a:r>
              <a:rPr lang="en-US" sz="2200" b="0" i="0" kern="1200" spc="110" dirty="0">
                <a:solidFill>
                  <a:schemeClr val="bg2"/>
                </a:solidFill>
                <a:latin typeface="+mj-lt"/>
                <a:ea typeface="+mj-ea"/>
                <a:cs typeface="+mj-cs"/>
              </a:rPr>
              <a:t>A</a:t>
            </a:r>
            <a:r>
              <a:rPr lang="en-US" sz="2200" b="0" i="0" kern="1200" spc="-170" dirty="0">
                <a:solidFill>
                  <a:schemeClr val="bg2"/>
                </a:solidFill>
                <a:latin typeface="+mj-lt"/>
                <a:ea typeface="+mj-ea"/>
                <a:cs typeface="+mj-cs"/>
              </a:rPr>
              <a:t>c</a:t>
            </a:r>
            <a:r>
              <a:rPr lang="en-US" sz="2200" b="0" i="0" kern="1200" spc="-285" dirty="0">
                <a:solidFill>
                  <a:schemeClr val="bg2"/>
                </a:solidFill>
                <a:latin typeface="+mj-lt"/>
                <a:ea typeface="+mj-ea"/>
                <a:cs typeface="+mj-cs"/>
              </a:rPr>
              <a:t>t</a:t>
            </a:r>
            <a:r>
              <a:rPr lang="en-US" sz="2200" b="0" i="0" kern="1200" spc="-45" dirty="0">
                <a:solidFill>
                  <a:schemeClr val="bg2"/>
                </a:solidFill>
                <a:latin typeface="+mj-lt"/>
                <a:ea typeface="+mj-ea"/>
                <a:cs typeface="+mj-cs"/>
              </a:rPr>
              <a:t>i</a:t>
            </a:r>
            <a:r>
              <a:rPr lang="en-US" sz="2200" b="0" i="0" kern="1200" spc="-65" dirty="0">
                <a:solidFill>
                  <a:schemeClr val="bg2"/>
                </a:solidFill>
                <a:latin typeface="+mj-lt"/>
                <a:ea typeface="+mj-ea"/>
                <a:cs typeface="+mj-cs"/>
              </a:rPr>
              <a:t>v</a:t>
            </a:r>
            <a:r>
              <a:rPr lang="en-US" sz="2200" b="0" i="0" kern="1200" spc="-45" dirty="0">
                <a:solidFill>
                  <a:schemeClr val="bg2"/>
                </a:solidFill>
                <a:latin typeface="+mj-lt"/>
                <a:ea typeface="+mj-ea"/>
                <a:cs typeface="+mj-cs"/>
              </a:rPr>
              <a:t>i</a:t>
            </a:r>
            <a:r>
              <a:rPr lang="en-US" sz="2200" b="0" i="0" kern="1200" spc="-305" dirty="0">
                <a:solidFill>
                  <a:schemeClr val="bg2"/>
                </a:solidFill>
                <a:latin typeface="+mj-lt"/>
                <a:ea typeface="+mj-ea"/>
                <a:cs typeface="+mj-cs"/>
              </a:rPr>
              <a:t>t</a:t>
            </a:r>
            <a:r>
              <a:rPr lang="en-US" sz="2200" b="0" i="0" kern="1200" spc="-45" dirty="0">
                <a:solidFill>
                  <a:schemeClr val="bg2"/>
                </a:solidFill>
                <a:latin typeface="+mj-lt"/>
                <a:ea typeface="+mj-ea"/>
                <a:cs typeface="+mj-cs"/>
              </a:rPr>
              <a:t>i</a:t>
            </a:r>
            <a:r>
              <a:rPr lang="en-US" sz="2200" b="0" i="0" kern="1200" spc="5" dirty="0">
                <a:solidFill>
                  <a:schemeClr val="bg2"/>
                </a:solidFill>
                <a:latin typeface="+mj-lt"/>
                <a:ea typeface="+mj-ea"/>
                <a:cs typeface="+mj-cs"/>
              </a:rPr>
              <a:t>e</a:t>
            </a:r>
            <a:r>
              <a:rPr lang="en-US" sz="2200" b="0" i="0" kern="1200" spc="35" dirty="0">
                <a:solidFill>
                  <a:schemeClr val="bg2"/>
                </a:solidFill>
                <a:latin typeface="+mj-lt"/>
                <a:ea typeface="+mj-ea"/>
                <a:cs typeface="+mj-cs"/>
              </a:rPr>
              <a:t>s</a:t>
            </a:r>
          </a:p>
        </p:txBody>
      </p:sp>
      <p:graphicFrame>
        <p:nvGraphicFramePr>
          <p:cNvPr id="3" name="object 3"/>
          <p:cNvGraphicFramePr>
            <a:graphicFrameLocks noGrp="1"/>
          </p:cNvGraphicFramePr>
          <p:nvPr>
            <p:extLst>
              <p:ext uri="{D42A27DB-BD31-4B8C-83A1-F6EECF244321}">
                <p14:modId xmlns:p14="http://schemas.microsoft.com/office/powerpoint/2010/main" val="1240746897"/>
              </p:ext>
            </p:extLst>
          </p:nvPr>
        </p:nvGraphicFramePr>
        <p:xfrm>
          <a:off x="928705" y="1113063"/>
          <a:ext cx="5853095" cy="4637128"/>
        </p:xfrm>
        <a:graphic>
          <a:graphicData uri="http://schemas.openxmlformats.org/drawingml/2006/table">
            <a:tbl>
              <a:tblPr firstRow="1" bandRow="1">
                <a:tableStyleId>{5C22544A-7EE6-4342-B048-85BDC9FD1C3A}</a:tableStyleId>
              </a:tblPr>
              <a:tblGrid>
                <a:gridCol w="1606633">
                  <a:extLst>
                    <a:ext uri="{9D8B030D-6E8A-4147-A177-3AD203B41FA5}">
                      <a16:colId xmlns:a16="http://schemas.microsoft.com/office/drawing/2014/main" val="20000"/>
                    </a:ext>
                  </a:extLst>
                </a:gridCol>
                <a:gridCol w="4246462">
                  <a:extLst>
                    <a:ext uri="{9D8B030D-6E8A-4147-A177-3AD203B41FA5}">
                      <a16:colId xmlns:a16="http://schemas.microsoft.com/office/drawing/2014/main" val="20001"/>
                    </a:ext>
                  </a:extLst>
                </a:gridCol>
              </a:tblGrid>
              <a:tr h="592707">
                <a:tc>
                  <a:txBody>
                    <a:bodyPr/>
                    <a:lstStyle/>
                    <a:p>
                      <a:pPr marL="85090">
                        <a:lnSpc>
                          <a:spcPct val="100000"/>
                        </a:lnSpc>
                      </a:pPr>
                      <a:r>
                        <a:rPr lang="en-US" sz="1900" b="1" spc="80">
                          <a:solidFill>
                            <a:srgbClr val="FFFFFF"/>
                          </a:solidFill>
                        </a:rPr>
                        <a:t>T</a:t>
                      </a:r>
                      <a:r>
                        <a:rPr lang="en-US" sz="1900" b="1" spc="-20">
                          <a:solidFill>
                            <a:srgbClr val="FFFFFF"/>
                          </a:solidFill>
                        </a:rPr>
                        <a:t>h</a:t>
                      </a:r>
                      <a:r>
                        <a:rPr lang="en-US" sz="1900" b="1">
                          <a:solidFill>
                            <a:srgbClr val="FFFFFF"/>
                          </a:solidFill>
                        </a:rPr>
                        <a:t>i</a:t>
                      </a:r>
                      <a:r>
                        <a:rPr lang="en-US" sz="1900" b="1" spc="-20">
                          <a:solidFill>
                            <a:srgbClr val="FFFFFF"/>
                          </a:solidFill>
                        </a:rPr>
                        <a:t>n</a:t>
                      </a:r>
                      <a:r>
                        <a:rPr lang="en-US" sz="1900" b="1" spc="-10">
                          <a:solidFill>
                            <a:srgbClr val="FFFFFF"/>
                          </a:solidFill>
                        </a:rPr>
                        <a:t>k</a:t>
                      </a:r>
                      <a:r>
                        <a:rPr lang="en-US" sz="1900" b="1">
                          <a:solidFill>
                            <a:srgbClr val="FFFFFF"/>
                          </a:solidFill>
                        </a:rPr>
                        <a:t>i</a:t>
                      </a:r>
                      <a:r>
                        <a:rPr lang="en-US" sz="1900" b="1" spc="-20">
                          <a:solidFill>
                            <a:srgbClr val="FFFFFF"/>
                          </a:solidFill>
                        </a:rPr>
                        <a:t>n</a:t>
                      </a:r>
                      <a:r>
                        <a:rPr lang="en-US" sz="1900" b="1">
                          <a:solidFill>
                            <a:srgbClr val="FFFFFF"/>
                          </a:solidFill>
                        </a:rPr>
                        <a:t>g</a:t>
                      </a:r>
                      <a:r>
                        <a:rPr lang="en-US" sz="1900" b="1" spc="125">
                          <a:solidFill>
                            <a:srgbClr val="FFFFFF"/>
                          </a:solidFill>
                        </a:rPr>
                        <a:t> </a:t>
                      </a:r>
                      <a:r>
                        <a:rPr lang="en-US" sz="1900" b="1" spc="-60">
                          <a:solidFill>
                            <a:srgbClr val="FFFFFF"/>
                          </a:solidFill>
                        </a:rPr>
                        <a:t>S</a:t>
                      </a:r>
                      <a:r>
                        <a:rPr lang="en-US" sz="1900" b="1" spc="-220">
                          <a:solidFill>
                            <a:srgbClr val="FFFFFF"/>
                          </a:solidFill>
                        </a:rPr>
                        <a:t>t</a:t>
                      </a:r>
                      <a:r>
                        <a:rPr lang="en-US" sz="1900" b="1" spc="155">
                          <a:solidFill>
                            <a:srgbClr val="FFFFFF"/>
                          </a:solidFill>
                        </a:rPr>
                        <a:t>a</a:t>
                      </a:r>
                      <a:r>
                        <a:rPr lang="en-US" sz="1900" b="1" spc="-220">
                          <a:solidFill>
                            <a:srgbClr val="FFFFFF"/>
                          </a:solidFill>
                        </a:rPr>
                        <a:t>t</a:t>
                      </a:r>
                      <a:r>
                        <a:rPr lang="en-US" sz="1900" b="1" spc="35">
                          <a:solidFill>
                            <a:srgbClr val="FFFFFF"/>
                          </a:solidFill>
                        </a:rPr>
                        <a:t>e</a:t>
                      </a:r>
                      <a:r>
                        <a:rPr lang="en-US" sz="1900" b="1">
                          <a:solidFill>
                            <a:srgbClr val="FFFFFF"/>
                          </a:solidFill>
                        </a:rPr>
                        <a:t>s</a:t>
                      </a:r>
                      <a:endParaRPr lang="en-US" sz="1900">
                        <a:latin typeface="Calibri"/>
                        <a:cs typeface="Calibri"/>
                      </a:endParaRPr>
                    </a:p>
                  </a:txBody>
                  <a:tcPr marL="0" marR="0" marT="0" marB="0"/>
                </a:tc>
                <a:tc>
                  <a:txBody>
                    <a:bodyPr/>
                    <a:lstStyle/>
                    <a:p>
                      <a:pPr marL="85725">
                        <a:lnSpc>
                          <a:spcPct val="100000"/>
                        </a:lnSpc>
                      </a:pPr>
                      <a:r>
                        <a:rPr lang="en-US" sz="1900" b="1" spc="225">
                          <a:solidFill>
                            <a:srgbClr val="FFFFFF"/>
                          </a:solidFill>
                        </a:rPr>
                        <a:t>A</a:t>
                      </a:r>
                      <a:r>
                        <a:rPr lang="en-US" sz="1900" b="1" spc="25">
                          <a:solidFill>
                            <a:srgbClr val="FFFFFF"/>
                          </a:solidFill>
                        </a:rPr>
                        <a:t>b</a:t>
                      </a:r>
                      <a:r>
                        <a:rPr lang="en-US" sz="1900" b="1">
                          <a:solidFill>
                            <a:srgbClr val="FFFFFF"/>
                          </a:solidFill>
                        </a:rPr>
                        <a:t>ili</a:t>
                      </a:r>
                      <a:r>
                        <a:rPr lang="en-US" sz="1900" b="1" spc="-220">
                          <a:solidFill>
                            <a:srgbClr val="FFFFFF"/>
                          </a:solidFill>
                        </a:rPr>
                        <a:t>t</a:t>
                      </a:r>
                      <a:r>
                        <a:rPr lang="en-US" sz="1900" b="1">
                          <a:solidFill>
                            <a:srgbClr val="FFFFFF"/>
                          </a:solidFill>
                        </a:rPr>
                        <a:t>i</a:t>
                      </a:r>
                      <a:r>
                        <a:rPr lang="en-US" sz="1900" b="1" spc="35">
                          <a:solidFill>
                            <a:srgbClr val="FFFFFF"/>
                          </a:solidFill>
                        </a:rPr>
                        <a:t>e</a:t>
                      </a:r>
                      <a:r>
                        <a:rPr lang="en-US" sz="1900" b="1" spc="50">
                          <a:solidFill>
                            <a:srgbClr val="FFFFFF"/>
                          </a:solidFill>
                        </a:rPr>
                        <a:t>s</a:t>
                      </a:r>
                      <a:r>
                        <a:rPr lang="en-US" sz="1900" b="1" spc="120">
                          <a:solidFill>
                            <a:srgbClr val="FFFFFF"/>
                          </a:solidFill>
                        </a:rPr>
                        <a:t>/</a:t>
                      </a:r>
                      <a:r>
                        <a:rPr lang="en-US" sz="1900" b="1" spc="-65">
                          <a:solidFill>
                            <a:srgbClr val="FFFFFF"/>
                          </a:solidFill>
                        </a:rPr>
                        <a:t>B</a:t>
                      </a:r>
                      <a:r>
                        <a:rPr lang="en-US" sz="1900" b="1" spc="35">
                          <a:solidFill>
                            <a:srgbClr val="FFFFFF"/>
                          </a:solidFill>
                        </a:rPr>
                        <a:t>e</a:t>
                      </a:r>
                      <a:r>
                        <a:rPr lang="en-US" sz="1900" b="1" spc="-20">
                          <a:solidFill>
                            <a:srgbClr val="FFFFFF"/>
                          </a:solidFill>
                        </a:rPr>
                        <a:t>h</a:t>
                      </a:r>
                      <a:r>
                        <a:rPr lang="en-US" sz="1900" b="1" spc="110">
                          <a:solidFill>
                            <a:srgbClr val="FFFFFF"/>
                          </a:solidFill>
                        </a:rPr>
                        <a:t>a</a:t>
                      </a:r>
                      <a:r>
                        <a:rPr lang="en-US" sz="1900" b="1" spc="204">
                          <a:solidFill>
                            <a:srgbClr val="FFFFFF"/>
                          </a:solidFill>
                        </a:rPr>
                        <a:t>v</a:t>
                      </a:r>
                      <a:r>
                        <a:rPr lang="en-US" sz="1900" b="1">
                          <a:solidFill>
                            <a:srgbClr val="FFFFFF"/>
                          </a:solidFill>
                        </a:rPr>
                        <a:t>i</a:t>
                      </a:r>
                      <a:r>
                        <a:rPr lang="en-US" sz="1900" b="1" spc="70">
                          <a:solidFill>
                            <a:srgbClr val="FFFFFF"/>
                          </a:solidFill>
                        </a:rPr>
                        <a:t>o</a:t>
                      </a:r>
                      <a:r>
                        <a:rPr lang="en-US" sz="1900" b="1" spc="-95">
                          <a:solidFill>
                            <a:srgbClr val="FFFFFF"/>
                          </a:solidFill>
                        </a:rPr>
                        <a:t>r</a:t>
                      </a:r>
                      <a:r>
                        <a:rPr lang="en-US" sz="1900" b="1" spc="50">
                          <a:solidFill>
                            <a:srgbClr val="FFFFFF"/>
                          </a:solidFill>
                        </a:rPr>
                        <a:t>s</a:t>
                      </a:r>
                      <a:r>
                        <a:rPr lang="en-US" sz="1900" b="1" spc="120">
                          <a:solidFill>
                            <a:srgbClr val="FFFFFF"/>
                          </a:solidFill>
                        </a:rPr>
                        <a:t>/</a:t>
                      </a:r>
                      <a:r>
                        <a:rPr lang="en-US" sz="1900" b="1" spc="80">
                          <a:solidFill>
                            <a:srgbClr val="FFFFFF"/>
                          </a:solidFill>
                        </a:rPr>
                        <a:t>F</a:t>
                      </a:r>
                      <a:r>
                        <a:rPr lang="en-US" sz="1900" b="1" spc="-65">
                          <a:solidFill>
                            <a:srgbClr val="FFFFFF"/>
                          </a:solidFill>
                        </a:rPr>
                        <a:t>r</a:t>
                      </a:r>
                      <a:r>
                        <a:rPr lang="en-US" sz="1900" b="1" spc="110">
                          <a:solidFill>
                            <a:srgbClr val="FFFFFF"/>
                          </a:solidFill>
                        </a:rPr>
                        <a:t>a</a:t>
                      </a:r>
                      <a:r>
                        <a:rPr lang="en-US" sz="1900" b="1" spc="30">
                          <a:solidFill>
                            <a:srgbClr val="FFFFFF"/>
                          </a:solidFill>
                        </a:rPr>
                        <a:t>m</a:t>
                      </a:r>
                      <a:r>
                        <a:rPr lang="en-US" sz="1900" b="1">
                          <a:solidFill>
                            <a:srgbClr val="FFFFFF"/>
                          </a:solidFill>
                        </a:rPr>
                        <a:t>i</a:t>
                      </a:r>
                      <a:r>
                        <a:rPr lang="en-US" sz="1900" b="1" spc="-20">
                          <a:solidFill>
                            <a:srgbClr val="FFFFFF"/>
                          </a:solidFill>
                        </a:rPr>
                        <a:t>n</a:t>
                      </a:r>
                      <a:r>
                        <a:rPr lang="en-US" sz="1900" b="1">
                          <a:solidFill>
                            <a:srgbClr val="FFFFFF"/>
                          </a:solidFill>
                        </a:rPr>
                        <a:t>g</a:t>
                      </a:r>
                      <a:r>
                        <a:rPr lang="en-US" sz="1900" b="1" spc="120">
                          <a:solidFill>
                            <a:srgbClr val="FFFFFF"/>
                          </a:solidFill>
                        </a:rPr>
                        <a:t> </a:t>
                      </a:r>
                      <a:r>
                        <a:rPr lang="en-US" sz="1900" b="1" spc="-30">
                          <a:solidFill>
                            <a:srgbClr val="FFFFFF"/>
                          </a:solidFill>
                        </a:rPr>
                        <a:t>P</a:t>
                      </a:r>
                      <a:r>
                        <a:rPr lang="en-US" sz="1900" b="1" spc="35">
                          <a:solidFill>
                            <a:srgbClr val="FFFFFF"/>
                          </a:solidFill>
                        </a:rPr>
                        <a:t>e</a:t>
                      </a:r>
                      <a:r>
                        <a:rPr lang="en-US" sz="1900" b="1" spc="-95">
                          <a:solidFill>
                            <a:srgbClr val="FFFFFF"/>
                          </a:solidFill>
                        </a:rPr>
                        <a:t>r</a:t>
                      </a:r>
                      <a:r>
                        <a:rPr lang="en-US" sz="1900" b="1" spc="50">
                          <a:solidFill>
                            <a:srgbClr val="FFFFFF"/>
                          </a:solidFill>
                        </a:rPr>
                        <a:t>s</a:t>
                      </a:r>
                      <a:r>
                        <a:rPr lang="en-US" sz="1900" b="1" spc="25">
                          <a:solidFill>
                            <a:srgbClr val="FFFFFF"/>
                          </a:solidFill>
                        </a:rPr>
                        <a:t>p</a:t>
                      </a:r>
                      <a:r>
                        <a:rPr lang="en-US" sz="1900" b="1" spc="35">
                          <a:solidFill>
                            <a:srgbClr val="FFFFFF"/>
                          </a:solidFill>
                        </a:rPr>
                        <a:t>e</a:t>
                      </a:r>
                      <a:r>
                        <a:rPr lang="en-US" sz="1900" b="1" spc="-55">
                          <a:solidFill>
                            <a:srgbClr val="FFFFFF"/>
                          </a:solidFill>
                        </a:rPr>
                        <a:t>c</a:t>
                      </a:r>
                      <a:r>
                        <a:rPr lang="en-US" sz="1900" b="1" spc="-220">
                          <a:solidFill>
                            <a:srgbClr val="FFFFFF"/>
                          </a:solidFill>
                        </a:rPr>
                        <a:t>t</a:t>
                      </a:r>
                      <a:r>
                        <a:rPr lang="en-US" sz="1900" b="1">
                          <a:solidFill>
                            <a:srgbClr val="FFFFFF"/>
                          </a:solidFill>
                        </a:rPr>
                        <a:t>i</a:t>
                      </a:r>
                      <a:r>
                        <a:rPr lang="en-US" sz="1900" b="1" spc="180">
                          <a:solidFill>
                            <a:srgbClr val="FFFFFF"/>
                          </a:solidFill>
                        </a:rPr>
                        <a:t>v</a:t>
                      </a:r>
                      <a:r>
                        <a:rPr lang="en-US" sz="1900" b="1" spc="35">
                          <a:solidFill>
                            <a:srgbClr val="FFFFFF"/>
                          </a:solidFill>
                        </a:rPr>
                        <a:t>e</a:t>
                      </a:r>
                      <a:r>
                        <a:rPr lang="en-US" sz="1900" b="1">
                          <a:solidFill>
                            <a:srgbClr val="FFFFFF"/>
                          </a:solidFill>
                        </a:rPr>
                        <a:t>s</a:t>
                      </a:r>
                      <a:endParaRPr lang="en-US" sz="1900">
                        <a:latin typeface="Calibri"/>
                        <a:cs typeface="Calibri"/>
                      </a:endParaRPr>
                    </a:p>
                  </a:txBody>
                  <a:tcPr marL="0" marR="0" marT="0" marB="0"/>
                </a:tc>
                <a:extLst>
                  <a:ext uri="{0D108BD9-81ED-4DB2-BD59-A6C34878D82A}">
                    <a16:rowId xmlns:a16="http://schemas.microsoft.com/office/drawing/2014/main" val="10000"/>
                  </a:ext>
                </a:extLst>
              </a:tr>
              <a:tr h="1157190">
                <a:tc>
                  <a:txBody>
                    <a:bodyPr/>
                    <a:lstStyle/>
                    <a:p>
                      <a:pPr marL="85090">
                        <a:lnSpc>
                          <a:spcPct val="100000"/>
                        </a:lnSpc>
                      </a:pPr>
                      <a:r>
                        <a:rPr lang="en-US" sz="1900" spc="-325"/>
                        <a:t>A</a:t>
                      </a:r>
                      <a:r>
                        <a:rPr lang="en-US" sz="1900" spc="-330"/>
                        <a:t>w</a:t>
                      </a:r>
                      <a:r>
                        <a:rPr lang="en-US" sz="1900" spc="-60"/>
                        <a:t>a</a:t>
                      </a:r>
                      <a:r>
                        <a:rPr lang="en-US" sz="1900" spc="-5"/>
                        <a:t>r</a:t>
                      </a:r>
                      <a:r>
                        <a:rPr lang="en-US" sz="1900" spc="-50"/>
                        <a:t>e</a:t>
                      </a:r>
                      <a:r>
                        <a:rPr lang="en-US" sz="1900" spc="-220"/>
                        <a:t>n</a:t>
                      </a:r>
                      <a:r>
                        <a:rPr lang="en-US" sz="1900" spc="-50"/>
                        <a:t>e</a:t>
                      </a:r>
                      <a:r>
                        <a:rPr lang="en-US" sz="1900" spc="-160"/>
                        <a:t>s</a:t>
                      </a:r>
                      <a:r>
                        <a:rPr lang="en-US" sz="1900"/>
                        <a:t>s</a:t>
                      </a:r>
                      <a:endParaRPr lang="en-US" sz="1900">
                        <a:latin typeface="Calibri"/>
                        <a:cs typeface="Calibri"/>
                      </a:endParaRPr>
                    </a:p>
                  </a:txBody>
                  <a:tcPr marL="0" marR="0" marT="0" marB="0"/>
                </a:tc>
                <a:tc>
                  <a:txBody>
                    <a:bodyPr/>
                    <a:lstStyle/>
                    <a:p>
                      <a:pPr marL="85725">
                        <a:lnSpc>
                          <a:spcPct val="100000"/>
                        </a:lnSpc>
                      </a:pPr>
                      <a:r>
                        <a:rPr lang="en-US" sz="1900" spc="-305" dirty="0"/>
                        <a:t>M</a:t>
                      </a:r>
                      <a:r>
                        <a:rPr lang="en-US" sz="1900" spc="-105" dirty="0"/>
                        <a:t>i</a:t>
                      </a:r>
                      <a:r>
                        <a:rPr lang="en-US" sz="1900" spc="-220" dirty="0"/>
                        <a:t>n</a:t>
                      </a:r>
                      <a:r>
                        <a:rPr lang="en-US" sz="1900" spc="-60" dirty="0"/>
                        <a:t>d</a:t>
                      </a:r>
                      <a:r>
                        <a:rPr lang="en-US" sz="1900" spc="140" dirty="0"/>
                        <a:t>f</a:t>
                      </a:r>
                      <a:r>
                        <a:rPr lang="en-US" sz="1900" spc="-180" dirty="0"/>
                        <a:t>u</a:t>
                      </a:r>
                      <a:r>
                        <a:rPr lang="en-US" sz="1900" spc="-20" dirty="0"/>
                        <a:t>l</a:t>
                      </a:r>
                      <a:r>
                        <a:rPr lang="en-US" sz="1900" spc="-210" dirty="0"/>
                        <a:t>n</a:t>
                      </a:r>
                      <a:r>
                        <a:rPr lang="en-US" sz="1900" spc="-50" dirty="0"/>
                        <a:t>e</a:t>
                      </a:r>
                      <a:r>
                        <a:rPr lang="en-US" sz="1900" spc="-160" dirty="0"/>
                        <a:t>s</a:t>
                      </a:r>
                      <a:r>
                        <a:rPr lang="en-US" sz="1900" dirty="0"/>
                        <a:t>s</a:t>
                      </a:r>
                      <a:r>
                        <a:rPr lang="en-US" sz="1900" spc="-60" dirty="0"/>
                        <a:t> a</a:t>
                      </a:r>
                      <a:r>
                        <a:rPr lang="en-US" sz="1900" spc="-220" dirty="0"/>
                        <a:t>n</a:t>
                      </a:r>
                      <a:r>
                        <a:rPr lang="en-US" sz="1900" dirty="0"/>
                        <a:t>d</a:t>
                      </a:r>
                      <a:r>
                        <a:rPr lang="en-US" sz="1900" spc="50" dirty="0"/>
                        <a:t> </a:t>
                      </a:r>
                      <a:r>
                        <a:rPr lang="en-US" sz="1900" spc="-125" dirty="0"/>
                        <a:t>e</a:t>
                      </a:r>
                      <a:r>
                        <a:rPr lang="en-US" sz="1900" dirty="0"/>
                        <a:t>x</a:t>
                      </a:r>
                      <a:r>
                        <a:rPr lang="en-US" sz="1900" spc="70" dirty="0"/>
                        <a:t>t</a:t>
                      </a:r>
                      <a:r>
                        <a:rPr lang="en-US" sz="1900" spc="-50" dirty="0"/>
                        <a:t>e</a:t>
                      </a:r>
                      <a:r>
                        <a:rPr lang="en-US" sz="1900" spc="35" dirty="0"/>
                        <a:t>r</a:t>
                      </a:r>
                      <a:r>
                        <a:rPr lang="en-US" sz="1900" spc="-220" dirty="0"/>
                        <a:t>n</a:t>
                      </a:r>
                      <a:r>
                        <a:rPr lang="en-US" sz="1900" spc="-60" dirty="0"/>
                        <a:t>a</a:t>
                      </a:r>
                      <a:r>
                        <a:rPr lang="en-US" sz="1900" dirty="0"/>
                        <a:t>l</a:t>
                      </a:r>
                      <a:r>
                        <a:rPr lang="en-US" sz="1900" spc="100" dirty="0"/>
                        <a:t> </a:t>
                      </a:r>
                      <a:r>
                        <a:rPr lang="en-US" sz="1900" spc="-150" dirty="0"/>
                        <a:t>o</a:t>
                      </a:r>
                      <a:r>
                        <a:rPr lang="en-US" sz="1900" spc="-5" dirty="0"/>
                        <a:t>r</a:t>
                      </a:r>
                      <a:r>
                        <a:rPr lang="en-US" sz="1900" spc="-105" dirty="0"/>
                        <a:t>i</a:t>
                      </a:r>
                      <a:r>
                        <a:rPr lang="en-US" sz="1900" spc="-50" dirty="0"/>
                        <a:t>e</a:t>
                      </a:r>
                      <a:r>
                        <a:rPr lang="en-US" sz="1900" spc="-220" dirty="0"/>
                        <a:t>n</a:t>
                      </a:r>
                      <a:r>
                        <a:rPr lang="en-US" sz="1900" spc="70" dirty="0"/>
                        <a:t>t</a:t>
                      </a:r>
                      <a:r>
                        <a:rPr lang="en-US" sz="1900" spc="-60" dirty="0"/>
                        <a:t>a</a:t>
                      </a:r>
                      <a:r>
                        <a:rPr lang="en-US" sz="1900" spc="60" dirty="0"/>
                        <a:t>t</a:t>
                      </a:r>
                      <a:r>
                        <a:rPr lang="en-US" sz="1900" spc="-105" dirty="0"/>
                        <a:t>i</a:t>
                      </a:r>
                      <a:r>
                        <a:rPr lang="en-US" sz="1900" spc="-150" dirty="0"/>
                        <a:t>o</a:t>
                      </a:r>
                      <a:r>
                        <a:rPr lang="en-US" sz="1900" spc="-220" dirty="0"/>
                        <a:t>n</a:t>
                      </a:r>
                      <a:r>
                        <a:rPr lang="en-US" sz="1900" dirty="0"/>
                        <a:t>,</a:t>
                      </a:r>
                    </a:p>
                    <a:p>
                      <a:pPr marL="85725">
                        <a:lnSpc>
                          <a:spcPct val="100000"/>
                        </a:lnSpc>
                      </a:pPr>
                      <a:r>
                        <a:rPr lang="en-US" sz="1900" spc="-60" dirty="0"/>
                        <a:t>p</a:t>
                      </a:r>
                      <a:r>
                        <a:rPr lang="en-US" sz="1900" spc="-50" dirty="0"/>
                        <a:t>e</a:t>
                      </a:r>
                      <a:r>
                        <a:rPr lang="en-US" sz="1900" spc="-5" dirty="0"/>
                        <a:t>r</a:t>
                      </a:r>
                      <a:r>
                        <a:rPr lang="en-US" sz="1900" spc="-220" dirty="0"/>
                        <a:t>c</a:t>
                      </a:r>
                      <a:r>
                        <a:rPr lang="en-US" sz="1900" spc="-50" dirty="0"/>
                        <a:t>e</a:t>
                      </a:r>
                      <a:r>
                        <a:rPr lang="en-US" sz="1900" spc="-60" dirty="0"/>
                        <a:t>p</a:t>
                      </a:r>
                      <a:r>
                        <a:rPr lang="en-US" sz="1900" spc="65" dirty="0"/>
                        <a:t>t</a:t>
                      </a:r>
                      <a:r>
                        <a:rPr lang="en-US" sz="1900" spc="-105" dirty="0"/>
                        <a:t>i</a:t>
                      </a:r>
                      <a:r>
                        <a:rPr lang="en-US" sz="1900" spc="-150" dirty="0"/>
                        <a:t>o</a:t>
                      </a:r>
                      <a:r>
                        <a:rPr lang="en-US" sz="1900" dirty="0"/>
                        <a:t>n</a:t>
                      </a:r>
                      <a:r>
                        <a:rPr lang="en-US" sz="1900" spc="-95" dirty="0"/>
                        <a:t> </a:t>
                      </a:r>
                      <a:r>
                        <a:rPr lang="en-US" sz="1900" spc="-150" dirty="0"/>
                        <a:t>o</a:t>
                      </a:r>
                      <a:r>
                        <a:rPr lang="en-US" sz="1900" dirty="0"/>
                        <a:t>f </a:t>
                      </a:r>
                      <a:r>
                        <a:rPr lang="en-US" sz="1900" spc="-210" dirty="0"/>
                        <a:t> </a:t>
                      </a:r>
                      <a:r>
                        <a:rPr lang="en-US" sz="1900" spc="-60" dirty="0"/>
                        <a:t>a</a:t>
                      </a:r>
                      <a:r>
                        <a:rPr lang="en-US" sz="1900" spc="-220" dirty="0"/>
                        <a:t>n</a:t>
                      </a:r>
                      <a:r>
                        <a:rPr lang="en-US" sz="1900" dirty="0"/>
                        <a:t>d</a:t>
                      </a:r>
                      <a:r>
                        <a:rPr lang="en-US" sz="1900" spc="60" dirty="0"/>
                        <a:t> </a:t>
                      </a:r>
                      <a:r>
                        <a:rPr lang="en-US" sz="1900" spc="-260" dirty="0"/>
                        <a:t>h</a:t>
                      </a:r>
                      <a:r>
                        <a:rPr lang="en-US" sz="1900" dirty="0"/>
                        <a:t>y</a:t>
                      </a:r>
                      <a:r>
                        <a:rPr lang="en-US" sz="1900" spc="-60" dirty="0"/>
                        <a:t>p</a:t>
                      </a:r>
                      <a:r>
                        <a:rPr lang="en-US" sz="1900" spc="-50" dirty="0"/>
                        <a:t>e</a:t>
                      </a:r>
                      <a:r>
                        <a:rPr lang="en-US" sz="1900" spc="-5" dirty="0"/>
                        <a:t>r</a:t>
                      </a:r>
                      <a:r>
                        <a:rPr lang="en-US" sz="1900" spc="-160" dirty="0"/>
                        <a:t>s</a:t>
                      </a:r>
                      <a:r>
                        <a:rPr lang="en-US" sz="1900" spc="-50" dirty="0"/>
                        <a:t>e</a:t>
                      </a:r>
                      <a:r>
                        <a:rPr lang="en-US" sz="1900" spc="-210" dirty="0"/>
                        <a:t>n</a:t>
                      </a:r>
                      <a:r>
                        <a:rPr lang="en-US" sz="1900" spc="-160" dirty="0"/>
                        <a:t>s</a:t>
                      </a:r>
                      <a:r>
                        <a:rPr lang="en-US" sz="1900" spc="-100" dirty="0"/>
                        <a:t>i</a:t>
                      </a:r>
                      <a:r>
                        <a:rPr lang="en-US" sz="1900" spc="70" dirty="0"/>
                        <a:t>t</a:t>
                      </a:r>
                      <a:r>
                        <a:rPr lang="en-US" sz="1900" spc="-105" dirty="0"/>
                        <a:t>i</a:t>
                      </a:r>
                      <a:r>
                        <a:rPr lang="en-US" sz="1900" spc="-60" dirty="0"/>
                        <a:t>v</a:t>
                      </a:r>
                      <a:r>
                        <a:rPr lang="en-US" sz="1900" spc="-100" dirty="0"/>
                        <a:t>i</a:t>
                      </a:r>
                      <a:r>
                        <a:rPr lang="en-US" sz="1900" spc="70" dirty="0"/>
                        <a:t>t</a:t>
                      </a:r>
                      <a:r>
                        <a:rPr lang="en-US" sz="1900" dirty="0"/>
                        <a:t>y</a:t>
                      </a:r>
                      <a:r>
                        <a:rPr lang="en-US" sz="1900" spc="80" dirty="0"/>
                        <a:t> </a:t>
                      </a:r>
                      <a:r>
                        <a:rPr lang="en-US" sz="1900" spc="70" dirty="0"/>
                        <a:t>t</a:t>
                      </a:r>
                      <a:r>
                        <a:rPr lang="en-US" sz="1900" dirty="0"/>
                        <a:t>o</a:t>
                      </a:r>
                      <a:r>
                        <a:rPr lang="en-US" sz="1900" spc="-30" dirty="0"/>
                        <a:t> </a:t>
                      </a:r>
                      <a:r>
                        <a:rPr lang="en-US" sz="1900" spc="-120" dirty="0"/>
                        <a:t>c</a:t>
                      </a:r>
                      <a:r>
                        <a:rPr lang="en-US" sz="1900" spc="-220" dirty="0"/>
                        <a:t>h</a:t>
                      </a:r>
                      <a:r>
                        <a:rPr lang="en-US" sz="1900" spc="-60" dirty="0"/>
                        <a:t>a</a:t>
                      </a:r>
                      <a:r>
                        <a:rPr lang="en-US" sz="1900" spc="-220" dirty="0"/>
                        <a:t>n</a:t>
                      </a:r>
                      <a:r>
                        <a:rPr lang="en-US" sz="1900" spc="-120" dirty="0"/>
                        <a:t>g</a:t>
                      </a:r>
                      <a:r>
                        <a:rPr lang="en-US" sz="1900" spc="-70" dirty="0"/>
                        <a:t>e</a:t>
                      </a:r>
                      <a:r>
                        <a:rPr lang="en-US" sz="1900" dirty="0"/>
                        <a:t>.</a:t>
                      </a:r>
                      <a:endParaRPr lang="en-US" sz="1900" dirty="0">
                        <a:latin typeface="Calibri"/>
                        <a:cs typeface="Calibri"/>
                      </a:endParaRPr>
                    </a:p>
                  </a:txBody>
                  <a:tcPr marL="0" marR="0" marT="0" marB="0"/>
                </a:tc>
                <a:extLst>
                  <a:ext uri="{0D108BD9-81ED-4DB2-BD59-A6C34878D82A}">
                    <a16:rowId xmlns:a16="http://schemas.microsoft.com/office/drawing/2014/main" val="10001"/>
                  </a:ext>
                </a:extLst>
              </a:tr>
              <a:tr h="1439431">
                <a:tc>
                  <a:txBody>
                    <a:bodyPr/>
                    <a:lstStyle/>
                    <a:p>
                      <a:pPr marL="85090">
                        <a:lnSpc>
                          <a:spcPct val="100000"/>
                        </a:lnSpc>
                      </a:pPr>
                      <a:r>
                        <a:rPr lang="en-US" sz="1900" spc="-229"/>
                        <a:t>A</a:t>
                      </a:r>
                      <a:r>
                        <a:rPr lang="en-US" sz="1900" spc="-215"/>
                        <a:t>n</a:t>
                      </a:r>
                      <a:r>
                        <a:rPr lang="en-US" sz="1900" spc="70"/>
                        <a:t>t</a:t>
                      </a:r>
                      <a:r>
                        <a:rPr lang="en-US" sz="1900" spc="-105"/>
                        <a:t>i</a:t>
                      </a:r>
                      <a:r>
                        <a:rPr lang="en-US" sz="1900" spc="-220"/>
                        <a:t>c</a:t>
                      </a:r>
                      <a:r>
                        <a:rPr lang="en-US" sz="1900" spc="-105"/>
                        <a:t>i</a:t>
                      </a:r>
                      <a:r>
                        <a:rPr lang="en-US" sz="1900" spc="-60"/>
                        <a:t>p</a:t>
                      </a:r>
                      <a:r>
                        <a:rPr lang="en-US" sz="1900" spc="-70"/>
                        <a:t>a</a:t>
                      </a:r>
                      <a:r>
                        <a:rPr lang="en-US" sz="1900" spc="70"/>
                        <a:t>t</a:t>
                      </a:r>
                      <a:r>
                        <a:rPr lang="en-US" sz="1900" spc="-105"/>
                        <a:t>i</a:t>
                      </a:r>
                      <a:r>
                        <a:rPr lang="en-US" sz="1900" spc="-150"/>
                        <a:t>o</a:t>
                      </a:r>
                      <a:r>
                        <a:rPr lang="en-US" sz="1900"/>
                        <a:t>n</a:t>
                      </a:r>
                      <a:endParaRPr lang="en-US" sz="1900">
                        <a:latin typeface="Calibri"/>
                        <a:cs typeface="Calibri"/>
                      </a:endParaRPr>
                    </a:p>
                  </a:txBody>
                  <a:tcPr marL="0" marR="0" marT="0" marB="0"/>
                </a:tc>
                <a:tc>
                  <a:txBody>
                    <a:bodyPr/>
                    <a:lstStyle/>
                    <a:p>
                      <a:pPr marL="85725" marR="81280">
                        <a:lnSpc>
                          <a:spcPct val="100000"/>
                        </a:lnSpc>
                      </a:pPr>
                      <a:r>
                        <a:rPr lang="en-US" sz="1900" spc="-10"/>
                        <a:t>P</a:t>
                      </a:r>
                      <a:r>
                        <a:rPr lang="en-US" sz="1900" spc="-50"/>
                        <a:t>r</a:t>
                      </a:r>
                      <a:r>
                        <a:rPr lang="en-US" sz="1900" spc="-150"/>
                        <a:t>o</a:t>
                      </a:r>
                      <a:r>
                        <a:rPr lang="en-US" sz="1900" spc="-105"/>
                        <a:t>j</a:t>
                      </a:r>
                      <a:r>
                        <a:rPr lang="en-US" sz="1900" spc="-50"/>
                        <a:t>e</a:t>
                      </a:r>
                      <a:r>
                        <a:rPr lang="en-US" sz="1900" spc="-220"/>
                        <a:t>c</a:t>
                      </a:r>
                      <a:r>
                        <a:rPr lang="en-US" sz="1900" spc="70"/>
                        <a:t>t</a:t>
                      </a:r>
                      <a:r>
                        <a:rPr lang="en-US" sz="1900"/>
                        <a:t>s</a:t>
                      </a:r>
                      <a:r>
                        <a:rPr lang="en-US" sz="1900" spc="-40"/>
                        <a:t> </a:t>
                      </a:r>
                      <a:r>
                        <a:rPr lang="en-US" sz="1900" spc="70"/>
                        <a:t>t</a:t>
                      </a:r>
                      <a:r>
                        <a:rPr lang="en-US" sz="1900" spc="-220"/>
                        <a:t>h</a:t>
                      </a:r>
                      <a:r>
                        <a:rPr lang="en-US" sz="1900"/>
                        <a:t>e</a:t>
                      </a:r>
                      <a:r>
                        <a:rPr lang="en-US" sz="1900" spc="60"/>
                        <a:t> </a:t>
                      </a:r>
                      <a:r>
                        <a:rPr lang="en-US" sz="1900" spc="-60"/>
                        <a:t>p</a:t>
                      </a:r>
                      <a:r>
                        <a:rPr lang="en-US" sz="1900" spc="-5"/>
                        <a:t>r</a:t>
                      </a:r>
                      <a:r>
                        <a:rPr lang="en-US" sz="1900" spc="-50"/>
                        <a:t>e</a:t>
                      </a:r>
                      <a:r>
                        <a:rPr lang="en-US" sz="1900" spc="-160"/>
                        <a:t>s</a:t>
                      </a:r>
                      <a:r>
                        <a:rPr lang="en-US" sz="1900" spc="-50"/>
                        <a:t>e</a:t>
                      </a:r>
                      <a:r>
                        <a:rPr lang="en-US" sz="1900" spc="-210"/>
                        <a:t>n</a:t>
                      </a:r>
                      <a:r>
                        <a:rPr lang="en-US" sz="1900" spc="70"/>
                        <a:t>t</a:t>
                      </a:r>
                      <a:r>
                        <a:rPr lang="en-US" sz="1900"/>
                        <a:t>,</a:t>
                      </a:r>
                      <a:r>
                        <a:rPr lang="en-US" sz="1900" spc="-95"/>
                        <a:t> </a:t>
                      </a:r>
                      <a:r>
                        <a:rPr lang="en-US" sz="1900" spc="-125"/>
                        <a:t>k</a:t>
                      </a:r>
                      <a:r>
                        <a:rPr lang="en-US" sz="1900" spc="-50"/>
                        <a:t>ee</a:t>
                      </a:r>
                      <a:r>
                        <a:rPr lang="en-US" sz="1900" spc="-220"/>
                        <a:t>n</a:t>
                      </a:r>
                      <a:r>
                        <a:rPr lang="en-US" sz="1900" spc="-15"/>
                        <a:t>l</a:t>
                      </a:r>
                      <a:r>
                        <a:rPr lang="en-US" sz="1900"/>
                        <a:t>y </a:t>
                      </a:r>
                      <a:r>
                        <a:rPr lang="en-US" sz="1900" spc="-220"/>
                        <a:t>c</a:t>
                      </a:r>
                      <a:r>
                        <a:rPr lang="en-US" sz="1900" spc="-150"/>
                        <a:t>o</a:t>
                      </a:r>
                      <a:r>
                        <a:rPr lang="en-US" sz="1900" spc="-220"/>
                        <a:t>n</a:t>
                      </a:r>
                      <a:r>
                        <a:rPr lang="en-US" sz="1900" spc="-155"/>
                        <a:t>s</a:t>
                      </a:r>
                      <a:r>
                        <a:rPr lang="en-US" sz="1900" spc="-105"/>
                        <a:t>i</a:t>
                      </a:r>
                      <a:r>
                        <a:rPr lang="en-US" sz="1900" spc="-60"/>
                        <a:t>d</a:t>
                      </a:r>
                      <a:r>
                        <a:rPr lang="en-US" sz="1900" spc="-50"/>
                        <a:t>e</a:t>
                      </a:r>
                      <a:r>
                        <a:rPr lang="en-US" sz="1900" spc="-5"/>
                        <a:t>r</a:t>
                      </a:r>
                      <a:r>
                        <a:rPr lang="en-US" sz="1900" spc="-155"/>
                        <a:t>s</a:t>
                      </a:r>
                      <a:r>
                        <a:rPr lang="en-US" sz="1900" spc="-170"/>
                        <a:t>/</a:t>
                      </a:r>
                      <a:r>
                        <a:rPr lang="en-US" sz="1900" spc="-50"/>
                        <a:t>e</a:t>
                      </a:r>
                      <a:r>
                        <a:rPr lang="en-US" sz="1900" spc="-220"/>
                        <a:t>n</a:t>
                      </a:r>
                      <a:r>
                        <a:rPr lang="en-US" sz="1900" spc="-55"/>
                        <a:t>v</a:t>
                      </a:r>
                      <a:r>
                        <a:rPr lang="en-US" sz="1900" spc="-105"/>
                        <a:t>i</a:t>
                      </a:r>
                      <a:r>
                        <a:rPr lang="en-US" sz="1900" spc="-155"/>
                        <a:t>s</a:t>
                      </a:r>
                      <a:r>
                        <a:rPr lang="en-US" sz="1900" spc="-105"/>
                        <a:t>i</a:t>
                      </a:r>
                      <a:r>
                        <a:rPr lang="en-US" sz="1900" spc="-150"/>
                        <a:t>o</a:t>
                      </a:r>
                      <a:r>
                        <a:rPr lang="en-US" sz="1900" spc="-220"/>
                        <a:t>n</a:t>
                      </a:r>
                      <a:r>
                        <a:rPr lang="en-US" sz="1900"/>
                        <a:t>s</a:t>
                      </a:r>
                      <a:r>
                        <a:rPr lang="en-US" sz="1900" spc="-80"/>
                        <a:t> </a:t>
                      </a:r>
                      <a:r>
                        <a:rPr lang="en-US" sz="1900" spc="-40"/>
                        <a:t>(</a:t>
                      </a:r>
                      <a:r>
                        <a:rPr lang="en-US" sz="1900" spc="-105"/>
                        <a:t>i</a:t>
                      </a:r>
                      <a:r>
                        <a:rPr lang="en-US" sz="1900" spc="-245"/>
                        <a:t>m</a:t>
                      </a:r>
                      <a:r>
                        <a:rPr lang="en-US" sz="1900" spc="-70"/>
                        <a:t>ag</a:t>
                      </a:r>
                      <a:r>
                        <a:rPr lang="en-US" sz="1900" spc="-105"/>
                        <a:t>i</a:t>
                      </a:r>
                      <a:r>
                        <a:rPr lang="en-US" sz="1900" spc="-220"/>
                        <a:t>n</a:t>
                      </a:r>
                      <a:r>
                        <a:rPr lang="en-US" sz="1900" spc="-50"/>
                        <a:t>e</a:t>
                      </a:r>
                      <a:r>
                        <a:rPr lang="en-US" sz="1900" spc="-160"/>
                        <a:t>s</a:t>
                      </a:r>
                      <a:r>
                        <a:rPr lang="en-US" sz="1900"/>
                        <a:t>)</a:t>
                      </a:r>
                      <a:r>
                        <a:rPr lang="en-US" sz="1900" spc="90"/>
                        <a:t> </a:t>
                      </a:r>
                      <a:r>
                        <a:rPr lang="en-US" sz="1900" spc="70"/>
                        <a:t>t</a:t>
                      </a:r>
                      <a:r>
                        <a:rPr lang="en-US" sz="1900" spc="-220"/>
                        <a:t>h</a:t>
                      </a:r>
                      <a:r>
                        <a:rPr lang="en-US" sz="1900"/>
                        <a:t>e</a:t>
                      </a:r>
                      <a:r>
                        <a:rPr lang="en-US" sz="1900" spc="70"/>
                        <a:t> </a:t>
                      </a:r>
                      <a:r>
                        <a:rPr lang="en-US" sz="1900" spc="140"/>
                        <a:t>f</a:t>
                      </a:r>
                      <a:r>
                        <a:rPr lang="en-US" sz="1900" spc="-175"/>
                        <a:t>u</a:t>
                      </a:r>
                      <a:r>
                        <a:rPr lang="en-US" sz="1900" spc="70"/>
                        <a:t>t</a:t>
                      </a:r>
                      <a:r>
                        <a:rPr lang="en-US" sz="1900" spc="-180"/>
                        <a:t>u</a:t>
                      </a:r>
                      <a:r>
                        <a:rPr lang="en-US" sz="1900" spc="-5"/>
                        <a:t>r</a:t>
                      </a:r>
                      <a:r>
                        <a:rPr lang="en-US" sz="1900" spc="-50"/>
                        <a:t>e</a:t>
                      </a:r>
                      <a:r>
                        <a:rPr lang="en-US" sz="1900"/>
                        <a:t>;</a:t>
                      </a:r>
                      <a:r>
                        <a:rPr lang="en-US" sz="1900" spc="5"/>
                        <a:t> </a:t>
                      </a:r>
                      <a:r>
                        <a:rPr lang="en-US" sz="1900" spc="-20"/>
                        <a:t>l</a:t>
                      </a:r>
                      <a:r>
                        <a:rPr lang="en-US" sz="1900" spc="-105"/>
                        <a:t>i</a:t>
                      </a:r>
                      <a:r>
                        <a:rPr lang="en-US" sz="1900" spc="-210"/>
                        <a:t>n</a:t>
                      </a:r>
                      <a:r>
                        <a:rPr lang="en-US" sz="1900" spc="-80"/>
                        <a:t>k</a:t>
                      </a:r>
                      <a:r>
                        <a:rPr lang="en-US" sz="1900"/>
                        <a:t>s </a:t>
                      </a:r>
                      <a:r>
                        <a:rPr lang="en-US" sz="1900" spc="-105"/>
                        <a:t>i</a:t>
                      </a:r>
                      <a:r>
                        <a:rPr lang="en-US" sz="1900" spc="-160"/>
                        <a:t>s</a:t>
                      </a:r>
                      <a:r>
                        <a:rPr lang="en-US" sz="1900" spc="-155"/>
                        <a:t>s</a:t>
                      </a:r>
                      <a:r>
                        <a:rPr lang="en-US" sz="1900" spc="-180"/>
                        <a:t>u</a:t>
                      </a:r>
                      <a:r>
                        <a:rPr lang="en-US" sz="1900" spc="-50"/>
                        <a:t>e</a:t>
                      </a:r>
                      <a:r>
                        <a:rPr lang="en-US" sz="1900"/>
                        <a:t>s</a:t>
                      </a:r>
                      <a:r>
                        <a:rPr lang="en-US" sz="1900" spc="-60"/>
                        <a:t> a</a:t>
                      </a:r>
                      <a:r>
                        <a:rPr lang="en-US" sz="1900" spc="-220"/>
                        <a:t>n</a:t>
                      </a:r>
                      <a:r>
                        <a:rPr lang="en-US" sz="1900"/>
                        <a:t>d</a:t>
                      </a:r>
                      <a:r>
                        <a:rPr lang="en-US" sz="1900" spc="55"/>
                        <a:t> </a:t>
                      </a:r>
                      <a:r>
                        <a:rPr lang="en-US" sz="1900" spc="140"/>
                        <a:t>f</a:t>
                      </a:r>
                      <a:r>
                        <a:rPr lang="en-US" sz="1900" spc="-105"/>
                        <a:t>i</a:t>
                      </a:r>
                      <a:r>
                        <a:rPr lang="en-US" sz="1900" spc="-210"/>
                        <a:t>n</a:t>
                      </a:r>
                      <a:r>
                        <a:rPr lang="en-US" sz="1900" spc="-60"/>
                        <a:t>d</a:t>
                      </a:r>
                      <a:r>
                        <a:rPr lang="en-US" sz="1900"/>
                        <a:t>s</a:t>
                      </a:r>
                      <a:r>
                        <a:rPr lang="en-US" sz="1900" spc="-55"/>
                        <a:t> </a:t>
                      </a:r>
                      <a:r>
                        <a:rPr lang="en-US" sz="1900" spc="-220"/>
                        <a:t>n</a:t>
                      </a:r>
                      <a:r>
                        <a:rPr lang="en-US" sz="1900" spc="-95"/>
                        <a:t>e</a:t>
                      </a:r>
                      <a:r>
                        <a:rPr lang="en-US" sz="1900"/>
                        <a:t>w</a:t>
                      </a:r>
                      <a:r>
                        <a:rPr lang="en-US" sz="1900" spc="-114"/>
                        <a:t> </a:t>
                      </a:r>
                      <a:r>
                        <a:rPr lang="en-US" sz="1900" spc="-245"/>
                        <a:t>m</a:t>
                      </a:r>
                      <a:r>
                        <a:rPr lang="en-US" sz="1900" spc="-55"/>
                        <a:t>e</a:t>
                      </a:r>
                      <a:r>
                        <a:rPr lang="en-US" sz="1900" spc="-60"/>
                        <a:t>a</a:t>
                      </a:r>
                      <a:r>
                        <a:rPr lang="en-US" sz="1900" spc="-220"/>
                        <a:t>n</a:t>
                      </a:r>
                      <a:r>
                        <a:rPr lang="en-US" sz="1900" spc="-105"/>
                        <a:t>i</a:t>
                      </a:r>
                      <a:r>
                        <a:rPr lang="en-US" sz="1900" spc="-220"/>
                        <a:t>n</a:t>
                      </a:r>
                      <a:r>
                        <a:rPr lang="en-US" sz="1900" spc="-70"/>
                        <a:t>g</a:t>
                      </a:r>
                      <a:r>
                        <a:rPr lang="en-US" sz="1900" spc="-160"/>
                        <a:t>s</a:t>
                      </a:r>
                      <a:r>
                        <a:rPr lang="en-US" sz="1900"/>
                        <a:t>;</a:t>
                      </a:r>
                      <a:r>
                        <a:rPr lang="en-US" sz="1900" spc="30"/>
                        <a:t> </a:t>
                      </a:r>
                      <a:r>
                        <a:rPr lang="en-US" sz="1900" spc="-220"/>
                        <a:t>h</a:t>
                      </a:r>
                      <a:r>
                        <a:rPr lang="en-US" sz="1900" spc="-105"/>
                        <a:t>i</a:t>
                      </a:r>
                      <a:r>
                        <a:rPr lang="en-US" sz="1900" spc="-70"/>
                        <a:t>g</a:t>
                      </a:r>
                      <a:r>
                        <a:rPr lang="en-US" sz="1900"/>
                        <a:t>h</a:t>
                      </a:r>
                      <a:r>
                        <a:rPr lang="en-US" sz="1900" spc="-100"/>
                        <a:t> </a:t>
                      </a:r>
                      <a:r>
                        <a:rPr lang="en-US" sz="1900" spc="-20"/>
                        <a:t>l</a:t>
                      </a:r>
                      <a:r>
                        <a:rPr lang="en-US" sz="1900" spc="-50"/>
                        <a:t>e</a:t>
                      </a:r>
                      <a:r>
                        <a:rPr lang="en-US" sz="1900" spc="-110"/>
                        <a:t>v</a:t>
                      </a:r>
                      <a:r>
                        <a:rPr lang="en-US" sz="1900" spc="-50"/>
                        <a:t>e</a:t>
                      </a:r>
                      <a:r>
                        <a:rPr lang="en-US" sz="1900"/>
                        <a:t>l</a:t>
                      </a:r>
                      <a:r>
                        <a:rPr lang="en-US" sz="1900" spc="85"/>
                        <a:t> </a:t>
                      </a:r>
                      <a:r>
                        <a:rPr lang="en-US" sz="1900" spc="-150"/>
                        <a:t>o</a:t>
                      </a:r>
                      <a:r>
                        <a:rPr lang="en-US" sz="1900"/>
                        <a:t>f </a:t>
                      </a:r>
                      <a:r>
                        <a:rPr lang="en-US" sz="1900" spc="-120"/>
                        <a:t>e</a:t>
                      </a:r>
                      <a:r>
                        <a:rPr lang="en-US" sz="1900"/>
                        <a:t>x</a:t>
                      </a:r>
                      <a:r>
                        <a:rPr lang="en-US" sz="1900" spc="-60"/>
                        <a:t>p</a:t>
                      </a:r>
                      <a:r>
                        <a:rPr lang="en-US" sz="1900" spc="-50"/>
                        <a:t>e</a:t>
                      </a:r>
                      <a:r>
                        <a:rPr lang="en-US" sz="1900" spc="-220"/>
                        <a:t>c</a:t>
                      </a:r>
                      <a:r>
                        <a:rPr lang="en-US" sz="1900" spc="65"/>
                        <a:t>t</a:t>
                      </a:r>
                      <a:r>
                        <a:rPr lang="en-US" sz="1900" spc="-60"/>
                        <a:t>a</a:t>
                      </a:r>
                      <a:r>
                        <a:rPr lang="en-US" sz="1900" spc="-220"/>
                        <a:t>n</a:t>
                      </a:r>
                      <a:r>
                        <a:rPr lang="en-US" sz="1900" spc="-200"/>
                        <a:t>c</a:t>
                      </a:r>
                      <a:r>
                        <a:rPr lang="en-US" sz="1900"/>
                        <a:t>y;</a:t>
                      </a:r>
                      <a:r>
                        <a:rPr lang="en-US" sz="1900" spc="30"/>
                        <a:t> </a:t>
                      </a:r>
                      <a:r>
                        <a:rPr lang="en-US" sz="1900" spc="-220"/>
                        <a:t>c</a:t>
                      </a:r>
                      <a:r>
                        <a:rPr lang="en-US" sz="1900" spc="-150"/>
                        <a:t>o</a:t>
                      </a:r>
                      <a:r>
                        <a:rPr lang="en-US" sz="1900" spc="-210"/>
                        <a:t>n</a:t>
                      </a:r>
                      <a:r>
                        <a:rPr lang="en-US" sz="1900" spc="-220"/>
                        <a:t>c</a:t>
                      </a:r>
                      <a:r>
                        <a:rPr lang="en-US" sz="1900" spc="-50"/>
                        <a:t>e</a:t>
                      </a:r>
                      <a:r>
                        <a:rPr lang="en-US" sz="1900" spc="-60"/>
                        <a:t>p</a:t>
                      </a:r>
                      <a:r>
                        <a:rPr lang="en-US" sz="1900" spc="65"/>
                        <a:t>t</a:t>
                      </a:r>
                      <a:r>
                        <a:rPr lang="en-US" sz="1900" spc="-180"/>
                        <a:t>u</a:t>
                      </a:r>
                      <a:r>
                        <a:rPr lang="en-US" sz="1900" spc="-60"/>
                        <a:t>a</a:t>
                      </a:r>
                      <a:r>
                        <a:rPr lang="en-US" sz="1900" spc="-20"/>
                        <a:t>l</a:t>
                      </a:r>
                      <a:r>
                        <a:rPr lang="en-US" sz="1900" spc="-105"/>
                        <a:t>i</a:t>
                      </a:r>
                      <a:r>
                        <a:rPr lang="en-US" sz="1900" spc="-190"/>
                        <a:t>z</a:t>
                      </a:r>
                      <a:r>
                        <a:rPr lang="en-US" sz="1900" spc="-60"/>
                        <a:t>a</a:t>
                      </a:r>
                      <a:r>
                        <a:rPr lang="en-US" sz="1900" spc="70"/>
                        <a:t>t</a:t>
                      </a:r>
                      <a:r>
                        <a:rPr lang="en-US" sz="1900" spc="-105"/>
                        <a:t>i</a:t>
                      </a:r>
                      <a:r>
                        <a:rPr lang="en-US" sz="1900" spc="-150"/>
                        <a:t>o</a:t>
                      </a:r>
                      <a:r>
                        <a:rPr lang="en-US" sz="1900"/>
                        <a:t>n</a:t>
                      </a:r>
                      <a:endParaRPr lang="en-US" sz="1900">
                        <a:latin typeface="Calibri"/>
                        <a:cs typeface="Calibri"/>
                      </a:endParaRPr>
                    </a:p>
                  </a:txBody>
                  <a:tcPr marL="0" marR="0" marT="0" marB="0"/>
                </a:tc>
                <a:extLst>
                  <a:ext uri="{0D108BD9-81ED-4DB2-BD59-A6C34878D82A}">
                    <a16:rowId xmlns:a16="http://schemas.microsoft.com/office/drawing/2014/main" val="10002"/>
                  </a:ext>
                </a:extLst>
              </a:tr>
              <a:tr h="1439431">
                <a:tc>
                  <a:txBody>
                    <a:bodyPr/>
                    <a:lstStyle/>
                    <a:p>
                      <a:pPr marL="85090">
                        <a:lnSpc>
                          <a:spcPct val="100000"/>
                        </a:lnSpc>
                      </a:pPr>
                      <a:r>
                        <a:rPr lang="en-US" sz="1900" spc="-229"/>
                        <a:t>A</a:t>
                      </a:r>
                      <a:r>
                        <a:rPr lang="en-US" sz="1900" spc="-215"/>
                        <a:t>n</a:t>
                      </a:r>
                      <a:r>
                        <a:rPr lang="en-US" sz="1900" spc="-60"/>
                        <a:t>a</a:t>
                      </a:r>
                      <a:r>
                        <a:rPr lang="en-US" sz="1900" spc="-20"/>
                        <a:t>l</a:t>
                      </a:r>
                      <a:r>
                        <a:rPr lang="en-US" sz="1900"/>
                        <a:t>y</a:t>
                      </a:r>
                      <a:r>
                        <a:rPr lang="en-US" sz="1900" spc="-160"/>
                        <a:t>s</a:t>
                      </a:r>
                      <a:r>
                        <a:rPr lang="en-US" sz="1900" spc="-105"/>
                        <a:t>i</a:t>
                      </a:r>
                      <a:r>
                        <a:rPr lang="en-US" sz="1900"/>
                        <a:t>s</a:t>
                      </a:r>
                      <a:endParaRPr lang="en-US" sz="1900">
                        <a:latin typeface="Calibri"/>
                        <a:cs typeface="Calibri"/>
                      </a:endParaRPr>
                    </a:p>
                  </a:txBody>
                  <a:tcPr marL="0" marR="0" marT="0" marB="0"/>
                </a:tc>
                <a:tc>
                  <a:txBody>
                    <a:bodyPr/>
                    <a:lstStyle/>
                    <a:p>
                      <a:pPr marL="85725" marR="311785">
                        <a:lnSpc>
                          <a:spcPct val="100000"/>
                        </a:lnSpc>
                      </a:pPr>
                      <a:r>
                        <a:rPr lang="en-US" sz="1900" spc="-145" dirty="0"/>
                        <a:t>S</a:t>
                      </a:r>
                      <a:r>
                        <a:rPr lang="en-US" sz="1900" dirty="0"/>
                        <a:t>y</a:t>
                      </a:r>
                      <a:r>
                        <a:rPr lang="en-US" sz="1900" spc="-160" dirty="0"/>
                        <a:t>s</a:t>
                      </a:r>
                      <a:r>
                        <a:rPr lang="en-US" sz="1900" spc="70" dirty="0"/>
                        <a:t>t</a:t>
                      </a:r>
                      <a:r>
                        <a:rPr lang="en-US" sz="1900" spc="-50" dirty="0"/>
                        <a:t>e</a:t>
                      </a:r>
                      <a:r>
                        <a:rPr lang="en-US" sz="1900" spc="-245" dirty="0"/>
                        <a:t>m</a:t>
                      </a:r>
                      <a:r>
                        <a:rPr lang="en-US" sz="1900" dirty="0"/>
                        <a:t>s</a:t>
                      </a:r>
                      <a:r>
                        <a:rPr lang="en-US" sz="1900" spc="-40" dirty="0"/>
                        <a:t> </a:t>
                      </a:r>
                      <a:r>
                        <a:rPr lang="en-US" sz="1900" spc="-60" dirty="0"/>
                        <a:t>p</a:t>
                      </a:r>
                      <a:r>
                        <a:rPr lang="en-US" sz="1900" spc="-50" dirty="0"/>
                        <a:t>e</a:t>
                      </a:r>
                      <a:r>
                        <a:rPr lang="en-US" sz="1900" spc="-5" dirty="0"/>
                        <a:t>r</a:t>
                      </a:r>
                      <a:r>
                        <a:rPr lang="en-US" sz="1900" spc="-160" dirty="0"/>
                        <a:t>s</a:t>
                      </a:r>
                      <a:r>
                        <a:rPr lang="en-US" sz="1900" spc="-60" dirty="0"/>
                        <a:t>p</a:t>
                      </a:r>
                      <a:r>
                        <a:rPr lang="en-US" sz="1900" spc="-50" dirty="0"/>
                        <a:t>e</a:t>
                      </a:r>
                      <a:r>
                        <a:rPr lang="en-US" sz="1900" spc="-220" dirty="0"/>
                        <a:t>c</a:t>
                      </a:r>
                      <a:r>
                        <a:rPr lang="en-US" sz="1900" spc="70" dirty="0"/>
                        <a:t>t</a:t>
                      </a:r>
                      <a:r>
                        <a:rPr lang="en-US" sz="1900" spc="-105" dirty="0"/>
                        <a:t>iv</a:t>
                      </a:r>
                      <a:r>
                        <a:rPr lang="en-US" sz="1900" spc="-50" dirty="0"/>
                        <a:t>e</a:t>
                      </a:r>
                      <a:r>
                        <a:rPr lang="en-US" sz="1900" dirty="0"/>
                        <a:t>s</a:t>
                      </a:r>
                      <a:r>
                        <a:rPr lang="en-US" sz="1900" spc="-40" dirty="0"/>
                        <a:t> </a:t>
                      </a:r>
                      <a:r>
                        <a:rPr lang="en-US" sz="1900" spc="-60" dirty="0"/>
                        <a:t>a</a:t>
                      </a:r>
                      <a:r>
                        <a:rPr lang="en-US" sz="1900" spc="-220" dirty="0"/>
                        <a:t>n</a:t>
                      </a:r>
                      <a:r>
                        <a:rPr lang="en-US" sz="1900" dirty="0"/>
                        <a:t>d</a:t>
                      </a:r>
                      <a:r>
                        <a:rPr lang="en-US" sz="1900" spc="60" dirty="0"/>
                        <a:t> </a:t>
                      </a:r>
                      <a:r>
                        <a:rPr lang="en-US" sz="1900" spc="-220" dirty="0"/>
                        <a:t>c</a:t>
                      </a:r>
                      <a:r>
                        <a:rPr lang="en-US" sz="1900" spc="-5" dirty="0"/>
                        <a:t>r</a:t>
                      </a:r>
                      <a:r>
                        <a:rPr lang="en-US" sz="1900" spc="-105" dirty="0"/>
                        <a:t>i</a:t>
                      </a:r>
                      <a:r>
                        <a:rPr lang="en-US" sz="1900" spc="70" dirty="0"/>
                        <a:t>t</a:t>
                      </a:r>
                      <a:r>
                        <a:rPr lang="en-US" sz="1900" spc="-105" dirty="0"/>
                        <a:t>i</a:t>
                      </a:r>
                      <a:r>
                        <a:rPr lang="en-US" sz="1900" spc="-220" dirty="0"/>
                        <a:t>c</a:t>
                      </a:r>
                      <a:r>
                        <a:rPr lang="en-US" sz="1900" spc="-60" dirty="0"/>
                        <a:t>a</a:t>
                      </a:r>
                      <a:r>
                        <a:rPr lang="en-US" sz="1900" dirty="0"/>
                        <a:t>l</a:t>
                      </a:r>
                      <a:r>
                        <a:rPr lang="en-US" sz="1900" spc="100" dirty="0"/>
                        <a:t> </a:t>
                      </a:r>
                      <a:r>
                        <a:rPr lang="en-US" sz="1900" spc="70" dirty="0"/>
                        <a:t>t</a:t>
                      </a:r>
                      <a:r>
                        <a:rPr lang="en-US" sz="1900" spc="-220" dirty="0"/>
                        <a:t>h</a:t>
                      </a:r>
                      <a:r>
                        <a:rPr lang="en-US" sz="1900" spc="-105" dirty="0"/>
                        <a:t>i</a:t>
                      </a:r>
                      <a:r>
                        <a:rPr lang="en-US" sz="1900" spc="-220" dirty="0"/>
                        <a:t>n</a:t>
                      </a:r>
                      <a:r>
                        <a:rPr lang="en-US" sz="1900" spc="-70" dirty="0"/>
                        <a:t>k</a:t>
                      </a:r>
                      <a:r>
                        <a:rPr lang="en-US" sz="1900" spc="-105" dirty="0"/>
                        <a:t>i</a:t>
                      </a:r>
                      <a:r>
                        <a:rPr lang="en-US" sz="1900" spc="-220" dirty="0"/>
                        <a:t>n</a:t>
                      </a:r>
                      <a:r>
                        <a:rPr lang="en-US" sz="1900" dirty="0"/>
                        <a:t>g</a:t>
                      </a:r>
                      <a:r>
                        <a:rPr lang="en-US" sz="1900" spc="25" dirty="0"/>
                        <a:t> </a:t>
                      </a:r>
                      <a:r>
                        <a:rPr lang="en-US" sz="1900" spc="70" dirty="0"/>
                        <a:t>t</a:t>
                      </a:r>
                      <a:r>
                        <a:rPr lang="en-US" sz="1900" dirty="0"/>
                        <a:t>o </a:t>
                      </a:r>
                      <a:r>
                        <a:rPr lang="en-US" sz="1900" spc="-120" dirty="0"/>
                        <a:t>e</a:t>
                      </a:r>
                      <a:r>
                        <a:rPr lang="en-US" sz="1900" dirty="0"/>
                        <a:t>x</a:t>
                      </a:r>
                      <a:r>
                        <a:rPr lang="en-US" sz="1900" spc="-70" dirty="0"/>
                        <a:t>a</a:t>
                      </a:r>
                      <a:r>
                        <a:rPr lang="en-US" sz="1900" spc="-245" dirty="0"/>
                        <a:t>m</a:t>
                      </a:r>
                      <a:r>
                        <a:rPr lang="en-US" sz="1900" spc="-105" dirty="0"/>
                        <a:t>i</a:t>
                      </a:r>
                      <a:r>
                        <a:rPr lang="en-US" sz="1900" spc="-220" dirty="0"/>
                        <a:t>n</a:t>
                      </a:r>
                      <a:r>
                        <a:rPr lang="en-US" sz="1900" dirty="0"/>
                        <a:t>e</a:t>
                      </a:r>
                      <a:r>
                        <a:rPr lang="en-US" sz="1900" spc="75" dirty="0"/>
                        <a:t> </a:t>
                      </a:r>
                      <a:r>
                        <a:rPr lang="en-US" sz="1900" spc="-135" dirty="0"/>
                        <a:t>c</a:t>
                      </a:r>
                      <a:r>
                        <a:rPr lang="en-US" sz="1900" spc="-220" dirty="0"/>
                        <a:t>h</a:t>
                      </a:r>
                      <a:r>
                        <a:rPr lang="en-US" sz="1900" spc="-60" dirty="0"/>
                        <a:t>a</a:t>
                      </a:r>
                      <a:r>
                        <a:rPr lang="en-US" sz="1900" spc="-220" dirty="0"/>
                        <a:t>n</a:t>
                      </a:r>
                      <a:r>
                        <a:rPr lang="en-US" sz="1900" spc="-70" dirty="0"/>
                        <a:t>g</a:t>
                      </a:r>
                      <a:r>
                        <a:rPr lang="en-US" sz="1900" spc="-105" dirty="0"/>
                        <a:t>i</a:t>
                      </a:r>
                      <a:r>
                        <a:rPr lang="en-US" sz="1900" spc="-220" dirty="0"/>
                        <a:t>n</a:t>
                      </a:r>
                      <a:r>
                        <a:rPr lang="en-US" sz="1900" dirty="0"/>
                        <a:t>g</a:t>
                      </a:r>
                      <a:r>
                        <a:rPr lang="en-US" sz="1900" spc="45" dirty="0"/>
                        <a:t> </a:t>
                      </a:r>
                      <a:r>
                        <a:rPr lang="en-US" sz="1900" spc="-105" dirty="0"/>
                        <a:t>i</a:t>
                      </a:r>
                      <a:r>
                        <a:rPr lang="en-US" sz="1900" spc="-160" dirty="0"/>
                        <a:t>s</a:t>
                      </a:r>
                      <a:r>
                        <a:rPr lang="en-US" sz="1900" spc="-155" dirty="0"/>
                        <a:t>s</a:t>
                      </a:r>
                      <a:r>
                        <a:rPr lang="en-US" sz="1900" spc="-180" dirty="0"/>
                        <a:t>u</a:t>
                      </a:r>
                      <a:r>
                        <a:rPr lang="en-US" sz="1900" spc="-50" dirty="0"/>
                        <a:t>e</a:t>
                      </a:r>
                      <a:r>
                        <a:rPr lang="en-US" sz="1900" spc="-160" dirty="0"/>
                        <a:t>s</a:t>
                      </a:r>
                      <a:r>
                        <a:rPr lang="en-US" sz="1900" dirty="0"/>
                        <a:t>;</a:t>
                      </a:r>
                      <a:r>
                        <a:rPr lang="en-US" sz="1900" spc="15" dirty="0"/>
                        <a:t> </a:t>
                      </a:r>
                      <a:r>
                        <a:rPr lang="en-US" sz="1900" spc="-220" dirty="0"/>
                        <a:t>c</a:t>
                      </a:r>
                      <a:r>
                        <a:rPr lang="en-US" sz="1900" spc="-150" dirty="0"/>
                        <a:t>o</a:t>
                      </a:r>
                      <a:r>
                        <a:rPr lang="en-US" sz="1900" spc="-254" dirty="0"/>
                        <a:t>m</a:t>
                      </a:r>
                      <a:r>
                        <a:rPr lang="en-US" sz="1900" spc="-60" dirty="0"/>
                        <a:t>b</a:t>
                      </a:r>
                      <a:r>
                        <a:rPr lang="en-US" sz="1900" spc="-105" dirty="0"/>
                        <a:t>i</a:t>
                      </a:r>
                      <a:r>
                        <a:rPr lang="en-US" sz="1900" spc="-220" dirty="0"/>
                        <a:t>n</a:t>
                      </a:r>
                      <a:r>
                        <a:rPr lang="en-US" sz="1900" spc="-105" dirty="0"/>
                        <a:t>i</a:t>
                      </a:r>
                      <a:r>
                        <a:rPr lang="en-US" sz="1900" spc="-220" dirty="0"/>
                        <a:t>n</a:t>
                      </a:r>
                      <a:r>
                        <a:rPr lang="en-US" sz="1900" dirty="0"/>
                        <a:t>g</a:t>
                      </a:r>
                      <a:r>
                        <a:rPr lang="en-US" sz="1900" spc="50" dirty="0"/>
                        <a:t> </a:t>
                      </a:r>
                      <a:r>
                        <a:rPr lang="en-US" sz="1900" spc="-70" dirty="0"/>
                        <a:t>a</a:t>
                      </a:r>
                      <a:r>
                        <a:rPr lang="en-US" sz="1900" spc="-220" dirty="0"/>
                        <a:t>n</a:t>
                      </a:r>
                      <a:r>
                        <a:rPr lang="en-US" sz="1900" dirty="0"/>
                        <a:t>d </a:t>
                      </a:r>
                      <a:r>
                        <a:rPr lang="en-US" sz="1900" spc="-60" dirty="0"/>
                        <a:t>a</a:t>
                      </a:r>
                      <a:r>
                        <a:rPr lang="en-US" sz="1900" spc="-160" dirty="0"/>
                        <a:t>ss</a:t>
                      </a:r>
                      <a:r>
                        <a:rPr lang="en-US" sz="1900" spc="-50" dirty="0"/>
                        <a:t>e</a:t>
                      </a:r>
                      <a:r>
                        <a:rPr lang="en-US" sz="1900" spc="-155" dirty="0"/>
                        <a:t>s</a:t>
                      </a:r>
                      <a:r>
                        <a:rPr lang="en-US" sz="1900" spc="-160" dirty="0"/>
                        <a:t>s</a:t>
                      </a:r>
                      <a:r>
                        <a:rPr lang="en-US" sz="1900" spc="-100" dirty="0"/>
                        <a:t>i</a:t>
                      </a:r>
                      <a:r>
                        <a:rPr lang="en-US" sz="1900" spc="-220" dirty="0"/>
                        <a:t>n</a:t>
                      </a:r>
                      <a:r>
                        <a:rPr lang="en-US" sz="1900" dirty="0"/>
                        <a:t>g</a:t>
                      </a:r>
                      <a:r>
                        <a:rPr lang="en-US" sz="1900" spc="35" dirty="0"/>
                        <a:t> </a:t>
                      </a:r>
                      <a:r>
                        <a:rPr lang="en-US" sz="1900" spc="-60" dirty="0"/>
                        <a:t>q</a:t>
                      </a:r>
                      <a:r>
                        <a:rPr lang="en-US" sz="1900" spc="-180" dirty="0"/>
                        <a:t>u</a:t>
                      </a:r>
                      <a:r>
                        <a:rPr lang="en-US" sz="1900" spc="-60" dirty="0"/>
                        <a:t>a</a:t>
                      </a:r>
                      <a:r>
                        <a:rPr lang="en-US" sz="1900" spc="-220" dirty="0"/>
                        <a:t>n</a:t>
                      </a:r>
                      <a:r>
                        <a:rPr lang="en-US" sz="1900" spc="70" dirty="0"/>
                        <a:t>t</a:t>
                      </a:r>
                      <a:r>
                        <a:rPr lang="en-US" sz="1900" spc="-105" dirty="0"/>
                        <a:t>i</a:t>
                      </a:r>
                      <a:r>
                        <a:rPr lang="en-US" sz="1900" spc="70" dirty="0"/>
                        <a:t>t</a:t>
                      </a:r>
                      <a:r>
                        <a:rPr lang="en-US" sz="1900" spc="-70" dirty="0"/>
                        <a:t>a</a:t>
                      </a:r>
                      <a:r>
                        <a:rPr lang="en-US" sz="1900" spc="70" dirty="0"/>
                        <a:t>t</a:t>
                      </a:r>
                      <a:r>
                        <a:rPr lang="en-US" sz="1900" spc="-105" dirty="0"/>
                        <a:t>iv</a:t>
                      </a:r>
                      <a:r>
                        <a:rPr lang="en-US" sz="1900" dirty="0"/>
                        <a:t>e</a:t>
                      </a:r>
                      <a:r>
                        <a:rPr lang="en-US" sz="1900" spc="70" dirty="0"/>
                        <a:t> </a:t>
                      </a:r>
                      <a:r>
                        <a:rPr lang="en-US" sz="1900" spc="-70" dirty="0"/>
                        <a:t>a</a:t>
                      </a:r>
                      <a:r>
                        <a:rPr lang="en-US" sz="1900" spc="-220" dirty="0"/>
                        <a:t>n</a:t>
                      </a:r>
                      <a:r>
                        <a:rPr lang="en-US" sz="1900" dirty="0"/>
                        <a:t>d</a:t>
                      </a:r>
                      <a:r>
                        <a:rPr lang="en-US" sz="1900" spc="60" dirty="0"/>
                        <a:t> </a:t>
                      </a:r>
                      <a:r>
                        <a:rPr lang="en-US" sz="1900" spc="-70" dirty="0"/>
                        <a:t>q</a:t>
                      </a:r>
                      <a:r>
                        <a:rPr lang="en-US" sz="1900" spc="-180" dirty="0"/>
                        <a:t>u</a:t>
                      </a:r>
                      <a:r>
                        <a:rPr lang="en-US" sz="1900" spc="-60" dirty="0"/>
                        <a:t>a</a:t>
                      </a:r>
                      <a:r>
                        <a:rPr lang="en-US" sz="1900" spc="-20" dirty="0"/>
                        <a:t>l</a:t>
                      </a:r>
                      <a:r>
                        <a:rPr lang="en-US" sz="1900" spc="-105" dirty="0"/>
                        <a:t>i</a:t>
                      </a:r>
                      <a:r>
                        <a:rPr lang="en-US" sz="1900" spc="70" dirty="0"/>
                        <a:t>t</a:t>
                      </a:r>
                      <a:r>
                        <a:rPr lang="en-US" sz="1900" spc="-60" dirty="0"/>
                        <a:t>a</a:t>
                      </a:r>
                      <a:r>
                        <a:rPr lang="en-US" sz="1900" spc="70" dirty="0"/>
                        <a:t>t</a:t>
                      </a:r>
                      <a:r>
                        <a:rPr lang="en-US" sz="1900" spc="-105" dirty="0"/>
                        <a:t>i</a:t>
                      </a:r>
                      <a:r>
                        <a:rPr lang="en-US" sz="1900" spc="-110" dirty="0"/>
                        <a:t>v</a:t>
                      </a:r>
                      <a:r>
                        <a:rPr lang="en-US" sz="1900" dirty="0"/>
                        <a:t>e</a:t>
                      </a:r>
                      <a:r>
                        <a:rPr lang="en-US" sz="1900" spc="80" dirty="0"/>
                        <a:t> </a:t>
                      </a:r>
                      <a:r>
                        <a:rPr lang="en-US" sz="1900" spc="-60" dirty="0"/>
                        <a:t>d</a:t>
                      </a:r>
                      <a:r>
                        <a:rPr lang="en-US" sz="1900" spc="-70" dirty="0"/>
                        <a:t>a</a:t>
                      </a:r>
                      <a:r>
                        <a:rPr lang="en-US" sz="1900" spc="70" dirty="0"/>
                        <a:t>t</a:t>
                      </a:r>
                      <a:r>
                        <a:rPr lang="en-US" sz="1900" spc="-60" dirty="0"/>
                        <a:t>a</a:t>
                      </a:r>
                      <a:r>
                        <a:rPr lang="en-US" sz="1900" dirty="0"/>
                        <a:t>.</a:t>
                      </a:r>
                      <a:endParaRPr lang="en-US" sz="1900" dirty="0">
                        <a:latin typeface="Calibri"/>
                        <a:cs typeface="Calibri"/>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9" name="Rectangle 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object 3"/>
          <p:cNvSpPr txBox="1">
            <a:spLocks noGrp="1"/>
          </p:cNvSpPr>
          <p:nvPr>
            <p:ph type="title"/>
          </p:nvPr>
        </p:nvSpPr>
        <p:spPr>
          <a:xfrm>
            <a:off x="866216" y="4834467"/>
            <a:ext cx="6619243" cy="586380"/>
          </a:xfrm>
          <a:prstGeom prst="rect">
            <a:avLst/>
          </a:prstGeom>
        </p:spPr>
        <p:txBody>
          <a:bodyPr vert="horz" lIns="91440" tIns="45720" rIns="91440" bIns="45720" rtlCol="0" anchor="b">
            <a:normAutofit/>
          </a:bodyPr>
          <a:lstStyle/>
          <a:p>
            <a:pPr marL="1015365"/>
            <a:r>
              <a:rPr lang="en-US" sz="3100" b="0" i="0" kern="1200" spc="180">
                <a:solidFill>
                  <a:schemeClr val="bg2"/>
                </a:solidFill>
                <a:latin typeface="+mj-lt"/>
                <a:ea typeface="+mj-ea"/>
                <a:cs typeface="+mj-cs"/>
              </a:rPr>
              <a:t>S</a:t>
            </a:r>
            <a:r>
              <a:rPr lang="en-US" sz="3100" b="0" i="0" kern="1200" spc="-285">
                <a:solidFill>
                  <a:schemeClr val="bg2"/>
                </a:solidFill>
                <a:latin typeface="+mj-lt"/>
                <a:ea typeface="+mj-ea"/>
                <a:cs typeface="+mj-cs"/>
              </a:rPr>
              <a:t>t</a:t>
            </a:r>
            <a:r>
              <a:rPr lang="en-US" sz="3100" b="0" i="0" kern="1200" spc="-125">
                <a:solidFill>
                  <a:schemeClr val="bg2"/>
                </a:solidFill>
                <a:latin typeface="+mj-lt"/>
                <a:ea typeface="+mj-ea"/>
                <a:cs typeface="+mj-cs"/>
              </a:rPr>
              <a:t>r</a:t>
            </a:r>
            <a:r>
              <a:rPr lang="en-US" sz="3100" b="0" i="0" kern="1200" spc="315">
                <a:solidFill>
                  <a:schemeClr val="bg2"/>
                </a:solidFill>
                <a:latin typeface="+mj-lt"/>
                <a:ea typeface="+mj-ea"/>
                <a:cs typeface="+mj-cs"/>
              </a:rPr>
              <a:t>a</a:t>
            </a:r>
            <a:r>
              <a:rPr lang="en-US" sz="3100" b="0" i="0" kern="1200" spc="-285">
                <a:solidFill>
                  <a:schemeClr val="bg2"/>
                </a:solidFill>
                <a:latin typeface="+mj-lt"/>
                <a:ea typeface="+mj-ea"/>
                <a:cs typeface="+mj-cs"/>
              </a:rPr>
              <a:t>t</a:t>
            </a:r>
            <a:r>
              <a:rPr lang="en-US" sz="3100" b="0" i="0" kern="1200" spc="5">
                <a:solidFill>
                  <a:schemeClr val="bg2"/>
                </a:solidFill>
                <a:latin typeface="+mj-lt"/>
                <a:ea typeface="+mj-ea"/>
                <a:cs typeface="+mj-cs"/>
              </a:rPr>
              <a:t>e</a:t>
            </a:r>
            <a:r>
              <a:rPr lang="en-US" sz="3100" b="0" i="0" kern="1200" spc="340">
                <a:solidFill>
                  <a:schemeClr val="bg2"/>
                </a:solidFill>
                <a:latin typeface="+mj-lt"/>
                <a:ea typeface="+mj-ea"/>
                <a:cs typeface="+mj-cs"/>
              </a:rPr>
              <a:t>g</a:t>
            </a:r>
            <a:r>
              <a:rPr lang="en-US" sz="3100" b="0" i="0" kern="1200" spc="-45">
                <a:solidFill>
                  <a:schemeClr val="bg2"/>
                </a:solidFill>
                <a:latin typeface="+mj-lt"/>
                <a:ea typeface="+mj-ea"/>
                <a:cs typeface="+mj-cs"/>
              </a:rPr>
              <a:t>i</a:t>
            </a:r>
            <a:r>
              <a:rPr lang="en-US" sz="3100" b="0" i="0" kern="1200" spc="235">
                <a:solidFill>
                  <a:schemeClr val="bg2"/>
                </a:solidFill>
                <a:latin typeface="+mj-lt"/>
                <a:ea typeface="+mj-ea"/>
                <a:cs typeface="+mj-cs"/>
              </a:rPr>
              <a:t>c</a:t>
            </a:r>
            <a:r>
              <a:rPr lang="en-US" sz="3100" b="0" i="0" kern="1200" spc="-204">
                <a:solidFill>
                  <a:schemeClr val="bg2"/>
                </a:solidFill>
                <a:latin typeface="+mj-lt"/>
                <a:ea typeface="+mj-ea"/>
                <a:cs typeface="+mj-cs"/>
              </a:rPr>
              <a:t> </a:t>
            </a:r>
            <a:r>
              <a:rPr lang="en-US" sz="3100" b="0" i="0" kern="1200" spc="-220">
                <a:solidFill>
                  <a:schemeClr val="bg2"/>
                </a:solidFill>
                <a:latin typeface="+mj-lt"/>
                <a:ea typeface="+mj-ea"/>
                <a:cs typeface="+mj-cs"/>
              </a:rPr>
              <a:t>T</a:t>
            </a:r>
            <a:r>
              <a:rPr lang="en-US" sz="3100" b="0" i="0" kern="1200" spc="-385">
                <a:solidFill>
                  <a:schemeClr val="bg2"/>
                </a:solidFill>
                <a:latin typeface="+mj-lt"/>
                <a:ea typeface="+mj-ea"/>
                <a:cs typeface="+mj-cs"/>
              </a:rPr>
              <a:t>h</a:t>
            </a:r>
            <a:r>
              <a:rPr lang="en-US" sz="3100" b="0" i="0" kern="1200" spc="-45">
                <a:solidFill>
                  <a:schemeClr val="bg2"/>
                </a:solidFill>
                <a:latin typeface="+mj-lt"/>
                <a:ea typeface="+mj-ea"/>
                <a:cs typeface="+mj-cs"/>
              </a:rPr>
              <a:t>i</a:t>
            </a:r>
            <a:r>
              <a:rPr lang="en-US" sz="3100" b="0" i="0" kern="1200" spc="-385">
                <a:solidFill>
                  <a:schemeClr val="bg2"/>
                </a:solidFill>
                <a:latin typeface="+mj-lt"/>
                <a:ea typeface="+mj-ea"/>
                <a:cs typeface="+mj-cs"/>
              </a:rPr>
              <a:t>n</a:t>
            </a:r>
            <a:r>
              <a:rPr lang="en-US" sz="3100" b="0" i="0" kern="1200" spc="-80">
                <a:solidFill>
                  <a:schemeClr val="bg2"/>
                </a:solidFill>
                <a:latin typeface="+mj-lt"/>
                <a:ea typeface="+mj-ea"/>
                <a:cs typeface="+mj-cs"/>
              </a:rPr>
              <a:t>k</a:t>
            </a:r>
            <a:r>
              <a:rPr lang="en-US" sz="3100" b="0" i="0" kern="1200" spc="-45">
                <a:solidFill>
                  <a:schemeClr val="bg2"/>
                </a:solidFill>
                <a:latin typeface="+mj-lt"/>
                <a:ea typeface="+mj-ea"/>
                <a:cs typeface="+mj-cs"/>
              </a:rPr>
              <a:t>i</a:t>
            </a:r>
            <a:r>
              <a:rPr lang="en-US" sz="3100" b="0" i="0" kern="1200" spc="-385">
                <a:solidFill>
                  <a:schemeClr val="bg2"/>
                </a:solidFill>
                <a:latin typeface="+mj-lt"/>
                <a:ea typeface="+mj-ea"/>
                <a:cs typeface="+mj-cs"/>
              </a:rPr>
              <a:t>n</a:t>
            </a:r>
            <a:r>
              <a:rPr lang="en-US" sz="3100" b="0" i="0" kern="1200" spc="480">
                <a:solidFill>
                  <a:schemeClr val="bg2"/>
                </a:solidFill>
                <a:latin typeface="+mj-lt"/>
                <a:ea typeface="+mj-ea"/>
                <a:cs typeface="+mj-cs"/>
              </a:rPr>
              <a:t>g</a:t>
            </a:r>
            <a:r>
              <a:rPr lang="en-US" sz="3100" b="0" i="0" kern="1200" spc="70">
                <a:solidFill>
                  <a:schemeClr val="bg2"/>
                </a:solidFill>
                <a:latin typeface="+mj-lt"/>
                <a:ea typeface="+mj-ea"/>
                <a:cs typeface="+mj-cs"/>
              </a:rPr>
              <a:t> </a:t>
            </a:r>
            <a:r>
              <a:rPr lang="en-US" sz="3100" b="0" i="0" kern="1200" spc="110">
                <a:solidFill>
                  <a:schemeClr val="bg2"/>
                </a:solidFill>
                <a:latin typeface="+mj-lt"/>
                <a:ea typeface="+mj-ea"/>
                <a:cs typeface="+mj-cs"/>
              </a:rPr>
              <a:t>A</a:t>
            </a:r>
            <a:r>
              <a:rPr lang="en-US" sz="3100" b="0" i="0" kern="1200" spc="-170">
                <a:solidFill>
                  <a:schemeClr val="bg2"/>
                </a:solidFill>
                <a:latin typeface="+mj-lt"/>
                <a:ea typeface="+mj-ea"/>
                <a:cs typeface="+mj-cs"/>
              </a:rPr>
              <a:t>c</a:t>
            </a:r>
            <a:r>
              <a:rPr lang="en-US" sz="3100" b="0" i="0" kern="1200" spc="-285">
                <a:solidFill>
                  <a:schemeClr val="bg2"/>
                </a:solidFill>
                <a:latin typeface="+mj-lt"/>
                <a:ea typeface="+mj-ea"/>
                <a:cs typeface="+mj-cs"/>
              </a:rPr>
              <a:t>t</a:t>
            </a:r>
            <a:r>
              <a:rPr lang="en-US" sz="3100" b="0" i="0" kern="1200" spc="-45">
                <a:solidFill>
                  <a:schemeClr val="bg2"/>
                </a:solidFill>
                <a:latin typeface="+mj-lt"/>
                <a:ea typeface="+mj-ea"/>
                <a:cs typeface="+mj-cs"/>
              </a:rPr>
              <a:t>i</a:t>
            </a:r>
            <a:r>
              <a:rPr lang="en-US" sz="3100" b="0" i="0" kern="1200" spc="-65">
                <a:solidFill>
                  <a:schemeClr val="bg2"/>
                </a:solidFill>
                <a:latin typeface="+mj-lt"/>
                <a:ea typeface="+mj-ea"/>
                <a:cs typeface="+mj-cs"/>
              </a:rPr>
              <a:t>v</a:t>
            </a:r>
            <a:r>
              <a:rPr lang="en-US" sz="3100" b="0" i="0" kern="1200" spc="-45">
                <a:solidFill>
                  <a:schemeClr val="bg2"/>
                </a:solidFill>
                <a:latin typeface="+mj-lt"/>
                <a:ea typeface="+mj-ea"/>
                <a:cs typeface="+mj-cs"/>
              </a:rPr>
              <a:t>i</a:t>
            </a:r>
            <a:r>
              <a:rPr lang="en-US" sz="3100" b="0" i="0" kern="1200" spc="-305">
                <a:solidFill>
                  <a:schemeClr val="bg2"/>
                </a:solidFill>
                <a:latin typeface="+mj-lt"/>
                <a:ea typeface="+mj-ea"/>
                <a:cs typeface="+mj-cs"/>
              </a:rPr>
              <a:t>t</a:t>
            </a:r>
            <a:r>
              <a:rPr lang="en-US" sz="3100" b="0" i="0" kern="1200" spc="-45">
                <a:solidFill>
                  <a:schemeClr val="bg2"/>
                </a:solidFill>
                <a:latin typeface="+mj-lt"/>
                <a:ea typeface="+mj-ea"/>
                <a:cs typeface="+mj-cs"/>
              </a:rPr>
              <a:t>i</a:t>
            </a:r>
            <a:r>
              <a:rPr lang="en-US" sz="3100" b="0" i="0" kern="1200" spc="5">
                <a:solidFill>
                  <a:schemeClr val="bg2"/>
                </a:solidFill>
                <a:latin typeface="+mj-lt"/>
                <a:ea typeface="+mj-ea"/>
                <a:cs typeface="+mj-cs"/>
              </a:rPr>
              <a:t>e</a:t>
            </a:r>
            <a:r>
              <a:rPr lang="en-US" sz="3100" b="0" i="0" kern="1200" spc="35">
                <a:solidFill>
                  <a:schemeClr val="bg2"/>
                </a:solidFill>
                <a:latin typeface="+mj-lt"/>
                <a:ea typeface="+mj-ea"/>
                <a:cs typeface="+mj-cs"/>
              </a:rPr>
              <a:t>s</a:t>
            </a:r>
          </a:p>
        </p:txBody>
      </p:sp>
      <p:graphicFrame>
        <p:nvGraphicFramePr>
          <p:cNvPr id="2" name="object 2"/>
          <p:cNvGraphicFramePr>
            <a:graphicFrameLocks noGrp="1"/>
          </p:cNvGraphicFramePr>
          <p:nvPr>
            <p:extLst>
              <p:ext uri="{D42A27DB-BD31-4B8C-83A1-F6EECF244321}">
                <p14:modId xmlns:p14="http://schemas.microsoft.com/office/powerpoint/2010/main" val="1439104627"/>
              </p:ext>
            </p:extLst>
          </p:nvPr>
        </p:nvGraphicFramePr>
        <p:xfrm>
          <a:off x="866216" y="1276865"/>
          <a:ext cx="7210986" cy="3409873"/>
        </p:xfrm>
        <a:graphic>
          <a:graphicData uri="http://schemas.openxmlformats.org/drawingml/2006/table">
            <a:tbl>
              <a:tblPr firstRow="1" bandRow="1">
                <a:tableStyleId>{2D5ABB26-0587-4C30-8999-92F81FD0307C}</a:tableStyleId>
              </a:tblPr>
              <a:tblGrid>
                <a:gridCol w="2036570">
                  <a:extLst>
                    <a:ext uri="{9D8B030D-6E8A-4147-A177-3AD203B41FA5}">
                      <a16:colId xmlns:a16="http://schemas.microsoft.com/office/drawing/2014/main" val="20000"/>
                    </a:ext>
                  </a:extLst>
                </a:gridCol>
                <a:gridCol w="5174416">
                  <a:extLst>
                    <a:ext uri="{9D8B030D-6E8A-4147-A177-3AD203B41FA5}">
                      <a16:colId xmlns:a16="http://schemas.microsoft.com/office/drawing/2014/main" val="20001"/>
                    </a:ext>
                  </a:extLst>
                </a:gridCol>
              </a:tblGrid>
              <a:tr h="329023">
                <a:tc>
                  <a:txBody>
                    <a:bodyPr/>
                    <a:lstStyle/>
                    <a:p>
                      <a:pPr marL="85090">
                        <a:lnSpc>
                          <a:spcPct val="100000"/>
                        </a:lnSpc>
                      </a:pPr>
                      <a:r>
                        <a:rPr lang="en-US" sz="2000" b="1" spc="80">
                          <a:solidFill>
                            <a:srgbClr val="FFFFFF"/>
                          </a:solidFill>
                          <a:latin typeface="Calibri"/>
                          <a:cs typeface="Calibri"/>
                        </a:rPr>
                        <a:t>T</a:t>
                      </a:r>
                      <a:r>
                        <a:rPr lang="en-US" sz="2000" b="1" spc="-20">
                          <a:solidFill>
                            <a:srgbClr val="FFFFFF"/>
                          </a:solidFill>
                          <a:latin typeface="Calibri"/>
                          <a:cs typeface="Calibri"/>
                        </a:rPr>
                        <a:t>h</a:t>
                      </a:r>
                      <a:r>
                        <a:rPr lang="en-US" sz="2000" b="1">
                          <a:solidFill>
                            <a:srgbClr val="FFFFFF"/>
                          </a:solidFill>
                          <a:latin typeface="Calibri"/>
                          <a:cs typeface="Calibri"/>
                        </a:rPr>
                        <a:t>i</a:t>
                      </a:r>
                      <a:r>
                        <a:rPr lang="en-US" sz="2000" b="1" spc="-20">
                          <a:solidFill>
                            <a:srgbClr val="FFFFFF"/>
                          </a:solidFill>
                          <a:latin typeface="Calibri"/>
                          <a:cs typeface="Calibri"/>
                        </a:rPr>
                        <a:t>n</a:t>
                      </a:r>
                      <a:r>
                        <a:rPr lang="en-US" sz="2000" b="1" spc="-10">
                          <a:solidFill>
                            <a:srgbClr val="FFFFFF"/>
                          </a:solidFill>
                          <a:latin typeface="Calibri"/>
                          <a:cs typeface="Calibri"/>
                        </a:rPr>
                        <a:t>k</a:t>
                      </a:r>
                      <a:r>
                        <a:rPr lang="en-US" sz="2000" b="1">
                          <a:solidFill>
                            <a:srgbClr val="FFFFFF"/>
                          </a:solidFill>
                          <a:latin typeface="Calibri"/>
                          <a:cs typeface="Calibri"/>
                        </a:rPr>
                        <a:t>i</a:t>
                      </a:r>
                      <a:r>
                        <a:rPr lang="en-US" sz="2000" b="1" spc="-20">
                          <a:solidFill>
                            <a:srgbClr val="FFFFFF"/>
                          </a:solidFill>
                          <a:latin typeface="Calibri"/>
                          <a:cs typeface="Calibri"/>
                        </a:rPr>
                        <a:t>n</a:t>
                      </a:r>
                      <a:r>
                        <a:rPr lang="en-US" sz="2000" b="1">
                          <a:solidFill>
                            <a:srgbClr val="FFFFFF"/>
                          </a:solidFill>
                          <a:latin typeface="Calibri"/>
                          <a:cs typeface="Calibri"/>
                        </a:rPr>
                        <a:t>g</a:t>
                      </a:r>
                      <a:r>
                        <a:rPr lang="en-US" sz="2000" b="1" spc="125">
                          <a:solidFill>
                            <a:srgbClr val="FFFFFF"/>
                          </a:solidFill>
                          <a:latin typeface="Calibri"/>
                          <a:cs typeface="Calibri"/>
                        </a:rPr>
                        <a:t> </a:t>
                      </a:r>
                      <a:r>
                        <a:rPr lang="en-US" sz="2000" b="1" spc="-60">
                          <a:solidFill>
                            <a:srgbClr val="FFFFFF"/>
                          </a:solidFill>
                          <a:latin typeface="Calibri"/>
                          <a:cs typeface="Calibri"/>
                        </a:rPr>
                        <a:t>S</a:t>
                      </a:r>
                      <a:r>
                        <a:rPr lang="en-US" sz="2000" b="1" spc="-220">
                          <a:solidFill>
                            <a:srgbClr val="FFFFFF"/>
                          </a:solidFill>
                          <a:latin typeface="Calibri"/>
                          <a:cs typeface="Calibri"/>
                        </a:rPr>
                        <a:t>t</a:t>
                      </a:r>
                      <a:r>
                        <a:rPr lang="en-US" sz="2000" b="1" spc="155">
                          <a:solidFill>
                            <a:srgbClr val="FFFFFF"/>
                          </a:solidFill>
                          <a:latin typeface="Calibri"/>
                          <a:cs typeface="Calibri"/>
                        </a:rPr>
                        <a:t>a</a:t>
                      </a:r>
                      <a:r>
                        <a:rPr lang="en-US" sz="2000" b="1" spc="-220">
                          <a:solidFill>
                            <a:srgbClr val="FFFFFF"/>
                          </a:solidFill>
                          <a:latin typeface="Calibri"/>
                          <a:cs typeface="Calibri"/>
                        </a:rPr>
                        <a:t>t</a:t>
                      </a:r>
                      <a:r>
                        <a:rPr lang="en-US" sz="2000" b="1" spc="35">
                          <a:solidFill>
                            <a:srgbClr val="FFFFFF"/>
                          </a:solidFill>
                          <a:latin typeface="Calibri"/>
                          <a:cs typeface="Calibri"/>
                        </a:rPr>
                        <a:t>e</a:t>
                      </a:r>
                      <a:r>
                        <a:rPr lang="en-US" sz="2000" b="1">
                          <a:solidFill>
                            <a:srgbClr val="FFFFFF"/>
                          </a:solidFill>
                          <a:latin typeface="Calibri"/>
                          <a:cs typeface="Calibri"/>
                        </a:rPr>
                        <a:t>s</a:t>
                      </a:r>
                      <a:endParaRPr lang="en-US"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tc>
                  <a:txBody>
                    <a:bodyPr/>
                    <a:lstStyle/>
                    <a:p>
                      <a:pPr marL="85725">
                        <a:lnSpc>
                          <a:spcPct val="100000"/>
                        </a:lnSpc>
                      </a:pPr>
                      <a:r>
                        <a:rPr lang="en-US" sz="2000" b="1" spc="225">
                          <a:solidFill>
                            <a:srgbClr val="FFFFFF"/>
                          </a:solidFill>
                          <a:latin typeface="Calibri"/>
                          <a:cs typeface="Calibri"/>
                        </a:rPr>
                        <a:t>A</a:t>
                      </a:r>
                      <a:r>
                        <a:rPr lang="en-US" sz="2000" b="1" spc="25">
                          <a:solidFill>
                            <a:srgbClr val="FFFFFF"/>
                          </a:solidFill>
                          <a:latin typeface="Calibri"/>
                          <a:cs typeface="Calibri"/>
                        </a:rPr>
                        <a:t>b</a:t>
                      </a:r>
                      <a:r>
                        <a:rPr lang="en-US" sz="2000" b="1">
                          <a:solidFill>
                            <a:srgbClr val="FFFFFF"/>
                          </a:solidFill>
                          <a:latin typeface="Calibri"/>
                          <a:cs typeface="Calibri"/>
                        </a:rPr>
                        <a:t>ili</a:t>
                      </a:r>
                      <a:r>
                        <a:rPr lang="en-US" sz="2000" b="1" spc="-220">
                          <a:solidFill>
                            <a:srgbClr val="FFFFFF"/>
                          </a:solidFill>
                          <a:latin typeface="Calibri"/>
                          <a:cs typeface="Calibri"/>
                        </a:rPr>
                        <a:t>t</a:t>
                      </a:r>
                      <a:r>
                        <a:rPr lang="en-US" sz="2000" b="1">
                          <a:solidFill>
                            <a:srgbClr val="FFFFFF"/>
                          </a:solidFill>
                          <a:latin typeface="Calibri"/>
                          <a:cs typeface="Calibri"/>
                        </a:rPr>
                        <a:t>i</a:t>
                      </a:r>
                      <a:r>
                        <a:rPr lang="en-US" sz="2000" b="1" spc="35">
                          <a:solidFill>
                            <a:srgbClr val="FFFFFF"/>
                          </a:solidFill>
                          <a:latin typeface="Calibri"/>
                          <a:cs typeface="Calibri"/>
                        </a:rPr>
                        <a:t>e</a:t>
                      </a:r>
                      <a:r>
                        <a:rPr lang="en-US" sz="2000" b="1" spc="50">
                          <a:solidFill>
                            <a:srgbClr val="FFFFFF"/>
                          </a:solidFill>
                          <a:latin typeface="Calibri"/>
                          <a:cs typeface="Calibri"/>
                        </a:rPr>
                        <a:t>s</a:t>
                      </a:r>
                      <a:r>
                        <a:rPr lang="en-US" sz="2000" b="1" spc="120">
                          <a:solidFill>
                            <a:srgbClr val="FFFFFF"/>
                          </a:solidFill>
                          <a:latin typeface="Calibri"/>
                          <a:cs typeface="Calibri"/>
                        </a:rPr>
                        <a:t>/</a:t>
                      </a:r>
                      <a:r>
                        <a:rPr lang="en-US" sz="2000" b="1" spc="-65">
                          <a:solidFill>
                            <a:srgbClr val="FFFFFF"/>
                          </a:solidFill>
                          <a:latin typeface="Calibri"/>
                          <a:cs typeface="Calibri"/>
                        </a:rPr>
                        <a:t>B</a:t>
                      </a:r>
                      <a:r>
                        <a:rPr lang="en-US" sz="2000" b="1" spc="35">
                          <a:solidFill>
                            <a:srgbClr val="FFFFFF"/>
                          </a:solidFill>
                          <a:latin typeface="Calibri"/>
                          <a:cs typeface="Calibri"/>
                        </a:rPr>
                        <a:t>e</a:t>
                      </a:r>
                      <a:r>
                        <a:rPr lang="en-US" sz="2000" b="1" spc="-20">
                          <a:solidFill>
                            <a:srgbClr val="FFFFFF"/>
                          </a:solidFill>
                          <a:latin typeface="Calibri"/>
                          <a:cs typeface="Calibri"/>
                        </a:rPr>
                        <a:t>h</a:t>
                      </a:r>
                      <a:r>
                        <a:rPr lang="en-US" sz="2000" b="1" spc="110">
                          <a:solidFill>
                            <a:srgbClr val="FFFFFF"/>
                          </a:solidFill>
                          <a:latin typeface="Calibri"/>
                          <a:cs typeface="Calibri"/>
                        </a:rPr>
                        <a:t>a</a:t>
                      </a:r>
                      <a:r>
                        <a:rPr lang="en-US" sz="2000" b="1" spc="204">
                          <a:solidFill>
                            <a:srgbClr val="FFFFFF"/>
                          </a:solidFill>
                          <a:latin typeface="Calibri"/>
                          <a:cs typeface="Calibri"/>
                        </a:rPr>
                        <a:t>v</a:t>
                      </a:r>
                      <a:r>
                        <a:rPr lang="en-US" sz="2000" b="1">
                          <a:solidFill>
                            <a:srgbClr val="FFFFFF"/>
                          </a:solidFill>
                          <a:latin typeface="Calibri"/>
                          <a:cs typeface="Calibri"/>
                        </a:rPr>
                        <a:t>i</a:t>
                      </a:r>
                      <a:r>
                        <a:rPr lang="en-US" sz="2000" b="1" spc="70">
                          <a:solidFill>
                            <a:srgbClr val="FFFFFF"/>
                          </a:solidFill>
                          <a:latin typeface="Calibri"/>
                          <a:cs typeface="Calibri"/>
                        </a:rPr>
                        <a:t>o</a:t>
                      </a:r>
                      <a:r>
                        <a:rPr lang="en-US" sz="2000" b="1" spc="-95">
                          <a:solidFill>
                            <a:srgbClr val="FFFFFF"/>
                          </a:solidFill>
                          <a:latin typeface="Calibri"/>
                          <a:cs typeface="Calibri"/>
                        </a:rPr>
                        <a:t>r</a:t>
                      </a:r>
                      <a:r>
                        <a:rPr lang="en-US" sz="2000" b="1" spc="50">
                          <a:solidFill>
                            <a:srgbClr val="FFFFFF"/>
                          </a:solidFill>
                          <a:latin typeface="Calibri"/>
                          <a:cs typeface="Calibri"/>
                        </a:rPr>
                        <a:t>s</a:t>
                      </a:r>
                      <a:r>
                        <a:rPr lang="en-US" sz="2000" b="1" spc="120">
                          <a:solidFill>
                            <a:srgbClr val="FFFFFF"/>
                          </a:solidFill>
                          <a:latin typeface="Calibri"/>
                          <a:cs typeface="Calibri"/>
                        </a:rPr>
                        <a:t>/</a:t>
                      </a:r>
                      <a:r>
                        <a:rPr lang="en-US" sz="2000" b="1" spc="80">
                          <a:solidFill>
                            <a:srgbClr val="FFFFFF"/>
                          </a:solidFill>
                          <a:latin typeface="Calibri"/>
                          <a:cs typeface="Calibri"/>
                        </a:rPr>
                        <a:t>F</a:t>
                      </a:r>
                      <a:r>
                        <a:rPr lang="en-US" sz="2000" b="1" spc="-65">
                          <a:solidFill>
                            <a:srgbClr val="FFFFFF"/>
                          </a:solidFill>
                          <a:latin typeface="Calibri"/>
                          <a:cs typeface="Calibri"/>
                        </a:rPr>
                        <a:t>r</a:t>
                      </a:r>
                      <a:r>
                        <a:rPr lang="en-US" sz="2000" b="1" spc="110">
                          <a:solidFill>
                            <a:srgbClr val="FFFFFF"/>
                          </a:solidFill>
                          <a:latin typeface="Calibri"/>
                          <a:cs typeface="Calibri"/>
                        </a:rPr>
                        <a:t>a</a:t>
                      </a:r>
                      <a:r>
                        <a:rPr lang="en-US" sz="2000" b="1" spc="30">
                          <a:solidFill>
                            <a:srgbClr val="FFFFFF"/>
                          </a:solidFill>
                          <a:latin typeface="Calibri"/>
                          <a:cs typeface="Calibri"/>
                        </a:rPr>
                        <a:t>m</a:t>
                      </a:r>
                      <a:r>
                        <a:rPr lang="en-US" sz="2000" b="1">
                          <a:solidFill>
                            <a:srgbClr val="FFFFFF"/>
                          </a:solidFill>
                          <a:latin typeface="Calibri"/>
                          <a:cs typeface="Calibri"/>
                        </a:rPr>
                        <a:t>i</a:t>
                      </a:r>
                      <a:r>
                        <a:rPr lang="en-US" sz="2000" b="1" spc="-20">
                          <a:solidFill>
                            <a:srgbClr val="FFFFFF"/>
                          </a:solidFill>
                          <a:latin typeface="Calibri"/>
                          <a:cs typeface="Calibri"/>
                        </a:rPr>
                        <a:t>n</a:t>
                      </a:r>
                      <a:r>
                        <a:rPr lang="en-US" sz="2000" b="1">
                          <a:solidFill>
                            <a:srgbClr val="FFFFFF"/>
                          </a:solidFill>
                          <a:latin typeface="Calibri"/>
                          <a:cs typeface="Calibri"/>
                        </a:rPr>
                        <a:t>g</a:t>
                      </a:r>
                      <a:r>
                        <a:rPr lang="en-US" sz="2000" b="1" spc="120">
                          <a:solidFill>
                            <a:srgbClr val="FFFFFF"/>
                          </a:solidFill>
                          <a:latin typeface="Calibri"/>
                          <a:cs typeface="Calibri"/>
                        </a:rPr>
                        <a:t> </a:t>
                      </a:r>
                      <a:r>
                        <a:rPr lang="en-US" sz="2000" b="1" spc="-30">
                          <a:solidFill>
                            <a:srgbClr val="FFFFFF"/>
                          </a:solidFill>
                          <a:latin typeface="Calibri"/>
                          <a:cs typeface="Calibri"/>
                        </a:rPr>
                        <a:t>P</a:t>
                      </a:r>
                      <a:r>
                        <a:rPr lang="en-US" sz="2000" b="1" spc="35">
                          <a:solidFill>
                            <a:srgbClr val="FFFFFF"/>
                          </a:solidFill>
                          <a:latin typeface="Calibri"/>
                          <a:cs typeface="Calibri"/>
                        </a:rPr>
                        <a:t>e</a:t>
                      </a:r>
                      <a:r>
                        <a:rPr lang="en-US" sz="2000" b="1" spc="-95">
                          <a:solidFill>
                            <a:srgbClr val="FFFFFF"/>
                          </a:solidFill>
                          <a:latin typeface="Calibri"/>
                          <a:cs typeface="Calibri"/>
                        </a:rPr>
                        <a:t>r</a:t>
                      </a:r>
                      <a:r>
                        <a:rPr lang="en-US" sz="2000" b="1" spc="50">
                          <a:solidFill>
                            <a:srgbClr val="FFFFFF"/>
                          </a:solidFill>
                          <a:latin typeface="Calibri"/>
                          <a:cs typeface="Calibri"/>
                        </a:rPr>
                        <a:t>s</a:t>
                      </a:r>
                      <a:r>
                        <a:rPr lang="en-US" sz="2000" b="1" spc="25">
                          <a:solidFill>
                            <a:srgbClr val="FFFFFF"/>
                          </a:solidFill>
                          <a:latin typeface="Calibri"/>
                          <a:cs typeface="Calibri"/>
                        </a:rPr>
                        <a:t>p</a:t>
                      </a:r>
                      <a:r>
                        <a:rPr lang="en-US" sz="2000" b="1" spc="35">
                          <a:solidFill>
                            <a:srgbClr val="FFFFFF"/>
                          </a:solidFill>
                          <a:latin typeface="Calibri"/>
                          <a:cs typeface="Calibri"/>
                        </a:rPr>
                        <a:t>e</a:t>
                      </a:r>
                      <a:r>
                        <a:rPr lang="en-US" sz="2000" b="1" spc="-55">
                          <a:solidFill>
                            <a:srgbClr val="FFFFFF"/>
                          </a:solidFill>
                          <a:latin typeface="Calibri"/>
                          <a:cs typeface="Calibri"/>
                        </a:rPr>
                        <a:t>c</a:t>
                      </a:r>
                      <a:r>
                        <a:rPr lang="en-US" sz="2000" b="1" spc="-220">
                          <a:solidFill>
                            <a:srgbClr val="FFFFFF"/>
                          </a:solidFill>
                          <a:latin typeface="Calibri"/>
                          <a:cs typeface="Calibri"/>
                        </a:rPr>
                        <a:t>t</a:t>
                      </a:r>
                      <a:r>
                        <a:rPr lang="en-US" sz="2000" b="1">
                          <a:solidFill>
                            <a:srgbClr val="FFFFFF"/>
                          </a:solidFill>
                          <a:latin typeface="Calibri"/>
                          <a:cs typeface="Calibri"/>
                        </a:rPr>
                        <a:t>i</a:t>
                      </a:r>
                      <a:r>
                        <a:rPr lang="en-US" sz="2000" b="1" spc="180">
                          <a:solidFill>
                            <a:srgbClr val="FFFFFF"/>
                          </a:solidFill>
                          <a:latin typeface="Calibri"/>
                          <a:cs typeface="Calibri"/>
                        </a:rPr>
                        <a:t>v</a:t>
                      </a:r>
                      <a:r>
                        <a:rPr lang="en-US" sz="2000" b="1" spc="35">
                          <a:solidFill>
                            <a:srgbClr val="FFFFFF"/>
                          </a:solidFill>
                          <a:latin typeface="Calibri"/>
                          <a:cs typeface="Calibri"/>
                        </a:rPr>
                        <a:t>e</a:t>
                      </a:r>
                      <a:r>
                        <a:rPr lang="en-US" sz="2000" b="1">
                          <a:solidFill>
                            <a:srgbClr val="FFFFFF"/>
                          </a:solidFill>
                          <a:latin typeface="Calibri"/>
                          <a:cs typeface="Calibri"/>
                        </a:rPr>
                        <a:t>s</a:t>
                      </a:r>
                      <a:endParaRPr lang="en-US"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extLst>
                  <a:ext uri="{0D108BD9-81ED-4DB2-BD59-A6C34878D82A}">
                    <a16:rowId xmlns:a16="http://schemas.microsoft.com/office/drawing/2014/main" val="10000"/>
                  </a:ext>
                </a:extLst>
              </a:tr>
              <a:tr h="1226358">
                <a:tc>
                  <a:txBody>
                    <a:bodyPr/>
                    <a:lstStyle/>
                    <a:p>
                      <a:pPr marL="85090">
                        <a:lnSpc>
                          <a:spcPct val="100000"/>
                        </a:lnSpc>
                      </a:pPr>
                      <a:r>
                        <a:rPr lang="en-US" sz="2000" spc="-50">
                          <a:latin typeface="Calibri"/>
                          <a:cs typeface="Calibri"/>
                        </a:rPr>
                        <a:t>I</a:t>
                      </a:r>
                      <a:r>
                        <a:rPr lang="en-US" sz="2000" spc="-220">
                          <a:latin typeface="Calibri"/>
                          <a:cs typeface="Calibri"/>
                        </a:rPr>
                        <a:t>n</a:t>
                      </a:r>
                      <a:r>
                        <a:rPr lang="en-US" sz="2000" spc="70">
                          <a:latin typeface="Calibri"/>
                          <a:cs typeface="Calibri"/>
                        </a:rPr>
                        <a:t>t</a:t>
                      </a:r>
                      <a:r>
                        <a:rPr lang="en-US" sz="2000" spc="-50">
                          <a:latin typeface="Calibri"/>
                          <a:cs typeface="Calibri"/>
                        </a:rPr>
                        <a:t>e</a:t>
                      </a:r>
                      <a:r>
                        <a:rPr lang="en-US" sz="2000">
                          <a:latin typeface="Calibri"/>
                          <a:cs typeface="Calibri"/>
                        </a:rPr>
                        <a:t>r</a:t>
                      </a:r>
                      <a:r>
                        <a:rPr lang="en-US" sz="2000" spc="-60">
                          <a:latin typeface="Calibri"/>
                          <a:cs typeface="Calibri"/>
                        </a:rPr>
                        <a:t>p</a:t>
                      </a:r>
                      <a:r>
                        <a:rPr lang="en-US" sz="2000" spc="-5">
                          <a:latin typeface="Calibri"/>
                          <a:cs typeface="Calibri"/>
                        </a:rPr>
                        <a:t>r</a:t>
                      </a:r>
                      <a:r>
                        <a:rPr lang="en-US" sz="2000" spc="-50">
                          <a:latin typeface="Calibri"/>
                          <a:cs typeface="Calibri"/>
                        </a:rPr>
                        <a:t>e</a:t>
                      </a:r>
                      <a:r>
                        <a:rPr lang="en-US" sz="2000" spc="70">
                          <a:latin typeface="Calibri"/>
                          <a:cs typeface="Calibri"/>
                        </a:rPr>
                        <a:t>t</a:t>
                      </a:r>
                      <a:r>
                        <a:rPr lang="en-US" sz="2000" spc="-70">
                          <a:latin typeface="Calibri"/>
                          <a:cs typeface="Calibri"/>
                        </a:rPr>
                        <a:t>a</a:t>
                      </a:r>
                      <a:r>
                        <a:rPr lang="en-US" sz="2000" spc="70">
                          <a:latin typeface="Calibri"/>
                          <a:cs typeface="Calibri"/>
                        </a:rPr>
                        <a:t>t</a:t>
                      </a:r>
                      <a:r>
                        <a:rPr lang="en-US" sz="2000" spc="-105">
                          <a:latin typeface="Calibri"/>
                          <a:cs typeface="Calibri"/>
                        </a:rPr>
                        <a:t>i</a:t>
                      </a:r>
                      <a:r>
                        <a:rPr lang="en-US" sz="2000" spc="-150">
                          <a:latin typeface="Calibri"/>
                          <a:cs typeface="Calibri"/>
                        </a:rPr>
                        <a:t>o</a:t>
                      </a:r>
                      <a:r>
                        <a:rPr lang="en-US" sz="2000">
                          <a:latin typeface="Calibri"/>
                          <a:cs typeface="Calibri"/>
                        </a:rPr>
                        <a:t>n</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tc>
                  <a:txBody>
                    <a:bodyPr/>
                    <a:lstStyle/>
                    <a:p>
                      <a:pPr marL="85725" marR="83820">
                        <a:lnSpc>
                          <a:spcPct val="100000"/>
                        </a:lnSpc>
                      </a:pPr>
                      <a:r>
                        <a:rPr lang="en-US" sz="2000" spc="-195">
                          <a:latin typeface="Calibri"/>
                          <a:cs typeface="Calibri"/>
                        </a:rPr>
                        <a:t>T</a:t>
                      </a:r>
                      <a:r>
                        <a:rPr lang="en-US" sz="2000" spc="-25">
                          <a:latin typeface="Calibri"/>
                          <a:cs typeface="Calibri"/>
                        </a:rPr>
                        <a:t>r</a:t>
                      </a:r>
                      <a:r>
                        <a:rPr lang="en-US" sz="2000" spc="-60">
                          <a:latin typeface="Calibri"/>
                          <a:cs typeface="Calibri"/>
                        </a:rPr>
                        <a:t>a</a:t>
                      </a:r>
                      <a:r>
                        <a:rPr lang="en-US" sz="2000" spc="-220">
                          <a:latin typeface="Calibri"/>
                          <a:cs typeface="Calibri"/>
                        </a:rPr>
                        <a:t>n</a:t>
                      </a:r>
                      <a:r>
                        <a:rPr lang="en-US" sz="2000" spc="-160">
                          <a:latin typeface="Calibri"/>
                          <a:cs typeface="Calibri"/>
                        </a:rPr>
                        <a:t>s</a:t>
                      </a:r>
                      <a:r>
                        <a:rPr lang="en-US" sz="2000" spc="100">
                          <a:latin typeface="Calibri"/>
                          <a:cs typeface="Calibri"/>
                        </a:rPr>
                        <a:t>f</a:t>
                      </a:r>
                      <a:r>
                        <a:rPr lang="en-US" sz="2000" spc="-150">
                          <a:latin typeface="Calibri"/>
                          <a:cs typeface="Calibri"/>
                        </a:rPr>
                        <a:t>o</a:t>
                      </a:r>
                      <a:r>
                        <a:rPr lang="en-US" sz="2000" spc="45">
                          <a:latin typeface="Calibri"/>
                          <a:cs typeface="Calibri"/>
                        </a:rPr>
                        <a:t>r</a:t>
                      </a:r>
                      <a:r>
                        <a:rPr lang="en-US" sz="2000" spc="-245">
                          <a:latin typeface="Calibri"/>
                          <a:cs typeface="Calibri"/>
                        </a:rPr>
                        <a:t>m</a:t>
                      </a:r>
                      <a:r>
                        <a:rPr lang="en-US" sz="2000" spc="-70">
                          <a:latin typeface="Calibri"/>
                          <a:cs typeface="Calibri"/>
                        </a:rPr>
                        <a:t>a</a:t>
                      </a:r>
                      <a:r>
                        <a:rPr lang="en-US" sz="2000" spc="70">
                          <a:latin typeface="Calibri"/>
                          <a:cs typeface="Calibri"/>
                        </a:rPr>
                        <a:t>t</a:t>
                      </a:r>
                      <a:r>
                        <a:rPr lang="en-US" sz="2000" spc="-105">
                          <a:latin typeface="Calibri"/>
                          <a:cs typeface="Calibri"/>
                        </a:rPr>
                        <a:t>iv</a:t>
                      </a:r>
                      <a:r>
                        <a:rPr lang="en-US" sz="2000" spc="-145">
                          <a:latin typeface="Calibri"/>
                          <a:cs typeface="Calibri"/>
                        </a:rPr>
                        <a:t>e</a:t>
                      </a:r>
                      <a:r>
                        <a:rPr lang="en-US" sz="2000">
                          <a:latin typeface="Calibri"/>
                          <a:cs typeface="Calibri"/>
                        </a:rPr>
                        <a:t>,</a:t>
                      </a:r>
                      <a:r>
                        <a:rPr lang="en-US" sz="2000" spc="-120">
                          <a:latin typeface="Calibri"/>
                          <a:cs typeface="Calibri"/>
                        </a:rPr>
                        <a:t> </a:t>
                      </a:r>
                      <a:r>
                        <a:rPr lang="en-US" sz="2000" spc="-60">
                          <a:latin typeface="Calibri"/>
                          <a:cs typeface="Calibri"/>
                        </a:rPr>
                        <a:t>d</a:t>
                      </a:r>
                      <a:r>
                        <a:rPr lang="en-US" sz="2000" spc="-105">
                          <a:latin typeface="Calibri"/>
                          <a:cs typeface="Calibri"/>
                        </a:rPr>
                        <a:t>i</a:t>
                      </a:r>
                      <a:r>
                        <a:rPr lang="en-US" sz="2000" spc="-110">
                          <a:latin typeface="Calibri"/>
                          <a:cs typeface="Calibri"/>
                        </a:rPr>
                        <a:t>v</a:t>
                      </a:r>
                      <a:r>
                        <a:rPr lang="en-US" sz="2000" spc="-50">
                          <a:latin typeface="Calibri"/>
                          <a:cs typeface="Calibri"/>
                        </a:rPr>
                        <a:t>e</a:t>
                      </a:r>
                      <a:r>
                        <a:rPr lang="en-US" sz="2000" spc="-5">
                          <a:latin typeface="Calibri"/>
                          <a:cs typeface="Calibri"/>
                        </a:rPr>
                        <a:t>r</a:t>
                      </a:r>
                      <a:r>
                        <a:rPr lang="en-US" sz="2000" spc="-120">
                          <a:latin typeface="Calibri"/>
                          <a:cs typeface="Calibri"/>
                        </a:rPr>
                        <a:t>g</a:t>
                      </a:r>
                      <a:r>
                        <a:rPr lang="en-US" sz="2000" spc="-50">
                          <a:latin typeface="Calibri"/>
                          <a:cs typeface="Calibri"/>
                        </a:rPr>
                        <a:t>e</a:t>
                      </a:r>
                      <a:r>
                        <a:rPr lang="en-US" sz="2000" spc="-220">
                          <a:latin typeface="Calibri"/>
                          <a:cs typeface="Calibri"/>
                        </a:rPr>
                        <a:t>n</a:t>
                      </a:r>
                      <a:r>
                        <a:rPr lang="en-US" sz="2000" spc="70">
                          <a:latin typeface="Calibri"/>
                          <a:cs typeface="Calibri"/>
                        </a:rPr>
                        <a:t>t</a:t>
                      </a:r>
                      <a:r>
                        <a:rPr lang="en-US" sz="2000">
                          <a:latin typeface="Calibri"/>
                          <a:cs typeface="Calibri"/>
                        </a:rPr>
                        <a:t>,</a:t>
                      </a:r>
                      <a:r>
                        <a:rPr lang="en-US" sz="2000" spc="-95">
                          <a:latin typeface="Calibri"/>
                          <a:cs typeface="Calibri"/>
                        </a:rPr>
                        <a:t> </a:t>
                      </a:r>
                      <a:r>
                        <a:rPr lang="en-US" sz="2000" spc="-105">
                          <a:latin typeface="Calibri"/>
                          <a:cs typeface="Calibri"/>
                        </a:rPr>
                        <a:t>i</a:t>
                      </a:r>
                      <a:r>
                        <a:rPr lang="en-US" sz="2000" spc="-210">
                          <a:latin typeface="Calibri"/>
                          <a:cs typeface="Calibri"/>
                        </a:rPr>
                        <a:t>n</a:t>
                      </a:r>
                      <a:r>
                        <a:rPr lang="en-US" sz="2000" spc="-220">
                          <a:latin typeface="Calibri"/>
                          <a:cs typeface="Calibri"/>
                        </a:rPr>
                        <a:t>n</a:t>
                      </a:r>
                      <a:r>
                        <a:rPr lang="en-US" sz="2000" spc="-150">
                          <a:latin typeface="Calibri"/>
                          <a:cs typeface="Calibri"/>
                        </a:rPr>
                        <a:t>o</a:t>
                      </a:r>
                      <a:r>
                        <a:rPr lang="en-US" sz="2000" spc="-100">
                          <a:latin typeface="Calibri"/>
                          <a:cs typeface="Calibri"/>
                        </a:rPr>
                        <a:t>v</a:t>
                      </a:r>
                      <a:r>
                        <a:rPr lang="en-US" sz="2000" spc="-60">
                          <a:latin typeface="Calibri"/>
                          <a:cs typeface="Calibri"/>
                        </a:rPr>
                        <a:t>a</a:t>
                      </a:r>
                      <a:r>
                        <a:rPr lang="en-US" sz="2000" spc="70">
                          <a:latin typeface="Calibri"/>
                          <a:cs typeface="Calibri"/>
                        </a:rPr>
                        <a:t>t</a:t>
                      </a:r>
                      <a:r>
                        <a:rPr lang="en-US" sz="2000" spc="-105">
                          <a:latin typeface="Calibri"/>
                          <a:cs typeface="Calibri"/>
                        </a:rPr>
                        <a:t>i</a:t>
                      </a:r>
                      <a:r>
                        <a:rPr lang="en-US" sz="2000" spc="-110">
                          <a:latin typeface="Calibri"/>
                          <a:cs typeface="Calibri"/>
                        </a:rPr>
                        <a:t>v</a:t>
                      </a:r>
                      <a:r>
                        <a:rPr lang="en-US" sz="2000" spc="-145">
                          <a:latin typeface="Calibri"/>
                          <a:cs typeface="Calibri"/>
                        </a:rPr>
                        <a:t>e</a:t>
                      </a:r>
                      <a:r>
                        <a:rPr lang="en-US" sz="2000">
                          <a:latin typeface="Calibri"/>
                          <a:cs typeface="Calibri"/>
                        </a:rPr>
                        <a:t>, </a:t>
                      </a:r>
                      <a:r>
                        <a:rPr lang="en-US" sz="2000" spc="-220">
                          <a:latin typeface="Calibri"/>
                          <a:cs typeface="Calibri"/>
                        </a:rPr>
                        <a:t>c</a:t>
                      </a:r>
                      <a:r>
                        <a:rPr lang="en-US" sz="2000" spc="-5">
                          <a:latin typeface="Calibri"/>
                          <a:cs typeface="Calibri"/>
                        </a:rPr>
                        <a:t>r</a:t>
                      </a:r>
                      <a:r>
                        <a:rPr lang="en-US" sz="2000" spc="-50">
                          <a:latin typeface="Calibri"/>
                          <a:cs typeface="Calibri"/>
                        </a:rPr>
                        <a:t>e</a:t>
                      </a:r>
                      <a:r>
                        <a:rPr lang="en-US" sz="2000" spc="-60">
                          <a:latin typeface="Calibri"/>
                          <a:cs typeface="Calibri"/>
                        </a:rPr>
                        <a:t>a</a:t>
                      </a:r>
                      <a:r>
                        <a:rPr lang="en-US" sz="2000" spc="70">
                          <a:latin typeface="Calibri"/>
                          <a:cs typeface="Calibri"/>
                        </a:rPr>
                        <a:t>t</a:t>
                      </a:r>
                      <a:r>
                        <a:rPr lang="en-US" sz="2000" spc="-105">
                          <a:latin typeface="Calibri"/>
                          <a:cs typeface="Calibri"/>
                        </a:rPr>
                        <a:t>iv</a:t>
                      </a:r>
                      <a:r>
                        <a:rPr lang="en-US" sz="2000" spc="-145">
                          <a:latin typeface="Calibri"/>
                          <a:cs typeface="Calibri"/>
                        </a:rPr>
                        <a:t>e</a:t>
                      </a:r>
                      <a:r>
                        <a:rPr lang="en-US" sz="2000">
                          <a:latin typeface="Calibri"/>
                          <a:cs typeface="Calibri"/>
                        </a:rPr>
                        <a:t>,</a:t>
                      </a:r>
                      <a:r>
                        <a:rPr lang="en-US" sz="2000" spc="-95">
                          <a:latin typeface="Calibri"/>
                          <a:cs typeface="Calibri"/>
                        </a:rPr>
                        <a:t> </a:t>
                      </a:r>
                      <a:r>
                        <a:rPr lang="en-US" sz="2000" spc="-60">
                          <a:latin typeface="Calibri"/>
                          <a:cs typeface="Calibri"/>
                        </a:rPr>
                        <a:t>a</a:t>
                      </a:r>
                      <a:r>
                        <a:rPr lang="en-US" sz="2000" spc="-220">
                          <a:latin typeface="Calibri"/>
                          <a:cs typeface="Calibri"/>
                        </a:rPr>
                        <a:t>n</a:t>
                      </a:r>
                      <a:r>
                        <a:rPr lang="en-US" sz="2000">
                          <a:latin typeface="Calibri"/>
                          <a:cs typeface="Calibri"/>
                        </a:rPr>
                        <a:t>d</a:t>
                      </a:r>
                      <a:r>
                        <a:rPr lang="en-US" sz="2000" spc="60">
                          <a:latin typeface="Calibri"/>
                          <a:cs typeface="Calibri"/>
                        </a:rPr>
                        <a:t> </a:t>
                      </a:r>
                      <a:r>
                        <a:rPr lang="en-US" sz="2000" spc="-60">
                          <a:latin typeface="Calibri"/>
                          <a:cs typeface="Calibri"/>
                        </a:rPr>
                        <a:t>v</a:t>
                      </a:r>
                      <a:r>
                        <a:rPr lang="en-US" sz="2000" spc="-105">
                          <a:latin typeface="Calibri"/>
                          <a:cs typeface="Calibri"/>
                        </a:rPr>
                        <a:t>i</a:t>
                      </a:r>
                      <a:r>
                        <a:rPr lang="en-US" sz="2000" spc="-160">
                          <a:latin typeface="Calibri"/>
                          <a:cs typeface="Calibri"/>
                        </a:rPr>
                        <a:t>s</a:t>
                      </a:r>
                      <a:r>
                        <a:rPr lang="en-US" sz="2000" spc="-100">
                          <a:latin typeface="Calibri"/>
                          <a:cs typeface="Calibri"/>
                        </a:rPr>
                        <a:t>i</a:t>
                      </a:r>
                      <a:r>
                        <a:rPr lang="en-US" sz="2000" spc="-150">
                          <a:latin typeface="Calibri"/>
                          <a:cs typeface="Calibri"/>
                        </a:rPr>
                        <a:t>o</a:t>
                      </a:r>
                      <a:r>
                        <a:rPr lang="en-US" sz="2000" spc="-220">
                          <a:latin typeface="Calibri"/>
                          <a:cs typeface="Calibri"/>
                        </a:rPr>
                        <a:t>n</a:t>
                      </a:r>
                      <a:r>
                        <a:rPr lang="en-US" sz="2000" spc="-60">
                          <a:latin typeface="Calibri"/>
                          <a:cs typeface="Calibri"/>
                        </a:rPr>
                        <a:t>a</a:t>
                      </a:r>
                      <a:r>
                        <a:rPr lang="en-US" sz="2000" spc="-5">
                          <a:latin typeface="Calibri"/>
                          <a:cs typeface="Calibri"/>
                        </a:rPr>
                        <a:t>r</a:t>
                      </a:r>
                      <a:r>
                        <a:rPr lang="en-US" sz="2000">
                          <a:latin typeface="Calibri"/>
                          <a:cs typeface="Calibri"/>
                        </a:rPr>
                        <a:t>y</a:t>
                      </a:r>
                      <a:r>
                        <a:rPr lang="en-US" sz="2000" spc="114">
                          <a:latin typeface="Calibri"/>
                          <a:cs typeface="Calibri"/>
                        </a:rPr>
                        <a:t> </a:t>
                      </a:r>
                      <a:r>
                        <a:rPr lang="en-US" sz="2000" spc="-60">
                          <a:latin typeface="Calibri"/>
                          <a:cs typeface="Calibri"/>
                        </a:rPr>
                        <a:t>p</a:t>
                      </a:r>
                      <a:r>
                        <a:rPr lang="en-US" sz="2000" spc="-50">
                          <a:latin typeface="Calibri"/>
                          <a:cs typeface="Calibri"/>
                        </a:rPr>
                        <a:t>e</a:t>
                      </a:r>
                      <a:r>
                        <a:rPr lang="en-US" sz="2000" spc="-5">
                          <a:latin typeface="Calibri"/>
                          <a:cs typeface="Calibri"/>
                        </a:rPr>
                        <a:t>r</a:t>
                      </a:r>
                      <a:r>
                        <a:rPr lang="en-US" sz="2000" spc="-160">
                          <a:latin typeface="Calibri"/>
                          <a:cs typeface="Calibri"/>
                        </a:rPr>
                        <a:t>s</a:t>
                      </a:r>
                      <a:r>
                        <a:rPr lang="en-US" sz="2000" spc="-60">
                          <a:latin typeface="Calibri"/>
                          <a:cs typeface="Calibri"/>
                        </a:rPr>
                        <a:t>p</a:t>
                      </a:r>
                      <a:r>
                        <a:rPr lang="en-US" sz="2000" spc="-50">
                          <a:latin typeface="Calibri"/>
                          <a:cs typeface="Calibri"/>
                        </a:rPr>
                        <a:t>e</a:t>
                      </a:r>
                      <a:r>
                        <a:rPr lang="en-US" sz="2000" spc="-220">
                          <a:latin typeface="Calibri"/>
                          <a:cs typeface="Calibri"/>
                        </a:rPr>
                        <a:t>c</a:t>
                      </a:r>
                      <a:r>
                        <a:rPr lang="en-US" sz="2000" spc="70">
                          <a:latin typeface="Calibri"/>
                          <a:cs typeface="Calibri"/>
                        </a:rPr>
                        <a:t>t</a:t>
                      </a:r>
                      <a:r>
                        <a:rPr lang="en-US" sz="2000" spc="-105">
                          <a:latin typeface="Calibri"/>
                          <a:cs typeface="Calibri"/>
                        </a:rPr>
                        <a:t>iv</a:t>
                      </a:r>
                      <a:r>
                        <a:rPr lang="en-US" sz="2000" spc="-50">
                          <a:latin typeface="Calibri"/>
                          <a:cs typeface="Calibri"/>
                        </a:rPr>
                        <a:t>e</a:t>
                      </a:r>
                      <a:r>
                        <a:rPr lang="en-US" sz="2000" spc="-160">
                          <a:latin typeface="Calibri"/>
                          <a:cs typeface="Calibri"/>
                        </a:rPr>
                        <a:t>s</a:t>
                      </a:r>
                      <a:r>
                        <a:rPr lang="en-US" sz="2000">
                          <a:latin typeface="Calibri"/>
                          <a:cs typeface="Calibri"/>
                        </a:rPr>
                        <a:t>;</a:t>
                      </a:r>
                      <a:r>
                        <a:rPr lang="en-US" sz="2000" spc="15">
                          <a:latin typeface="Calibri"/>
                          <a:cs typeface="Calibri"/>
                        </a:rPr>
                        <a:t> </a:t>
                      </a:r>
                      <a:r>
                        <a:rPr lang="en-US" sz="2000" spc="-60">
                          <a:latin typeface="Calibri"/>
                          <a:cs typeface="Calibri"/>
                        </a:rPr>
                        <a:t>a</a:t>
                      </a:r>
                      <a:r>
                        <a:rPr lang="en-US" sz="2000" spc="-220">
                          <a:latin typeface="Calibri"/>
                          <a:cs typeface="Calibri"/>
                        </a:rPr>
                        <a:t>cc</a:t>
                      </a:r>
                      <a:r>
                        <a:rPr lang="en-US" sz="2000" spc="-180">
                          <a:latin typeface="Calibri"/>
                          <a:cs typeface="Calibri"/>
                        </a:rPr>
                        <a:t>u</a:t>
                      </a:r>
                      <a:r>
                        <a:rPr lang="en-US" sz="2000" spc="-25">
                          <a:latin typeface="Calibri"/>
                          <a:cs typeface="Calibri"/>
                        </a:rPr>
                        <a:t>r</a:t>
                      </a:r>
                      <a:r>
                        <a:rPr lang="en-US" sz="2000" spc="-60">
                          <a:latin typeface="Calibri"/>
                          <a:cs typeface="Calibri"/>
                        </a:rPr>
                        <a:t>a</a:t>
                      </a:r>
                      <a:r>
                        <a:rPr lang="en-US" sz="2000" spc="70">
                          <a:latin typeface="Calibri"/>
                          <a:cs typeface="Calibri"/>
                        </a:rPr>
                        <a:t>t</a:t>
                      </a:r>
                      <a:r>
                        <a:rPr lang="en-US" sz="2000">
                          <a:latin typeface="Calibri"/>
                          <a:cs typeface="Calibri"/>
                        </a:rPr>
                        <a:t>e </a:t>
                      </a:r>
                      <a:r>
                        <a:rPr lang="en-US" sz="2000" spc="-60">
                          <a:latin typeface="Calibri"/>
                          <a:cs typeface="Calibri"/>
                        </a:rPr>
                        <a:t>a</a:t>
                      </a:r>
                      <a:r>
                        <a:rPr lang="en-US" sz="2000" spc="-160">
                          <a:latin typeface="Calibri"/>
                          <a:cs typeface="Calibri"/>
                        </a:rPr>
                        <a:t>ss</a:t>
                      </a:r>
                      <a:r>
                        <a:rPr lang="en-US" sz="2000" spc="-50">
                          <a:latin typeface="Calibri"/>
                          <a:cs typeface="Calibri"/>
                        </a:rPr>
                        <a:t>e</a:t>
                      </a:r>
                      <a:r>
                        <a:rPr lang="en-US" sz="2000" spc="-155">
                          <a:latin typeface="Calibri"/>
                          <a:cs typeface="Calibri"/>
                        </a:rPr>
                        <a:t>s</a:t>
                      </a:r>
                      <a:r>
                        <a:rPr lang="en-US" sz="2000" spc="-160">
                          <a:latin typeface="Calibri"/>
                          <a:cs typeface="Calibri"/>
                        </a:rPr>
                        <a:t>s</a:t>
                      </a:r>
                      <a:r>
                        <a:rPr lang="en-US" sz="2000" spc="-245">
                          <a:latin typeface="Calibri"/>
                          <a:cs typeface="Calibri"/>
                        </a:rPr>
                        <a:t>m</a:t>
                      </a:r>
                      <a:r>
                        <a:rPr lang="en-US" sz="2000" spc="-50">
                          <a:latin typeface="Calibri"/>
                          <a:cs typeface="Calibri"/>
                        </a:rPr>
                        <a:t>e</a:t>
                      </a:r>
                      <a:r>
                        <a:rPr lang="en-US" sz="2000" spc="-220">
                          <a:latin typeface="Calibri"/>
                          <a:cs typeface="Calibri"/>
                        </a:rPr>
                        <a:t>n</a:t>
                      </a:r>
                      <a:r>
                        <a:rPr lang="en-US" sz="2000">
                          <a:latin typeface="Calibri"/>
                          <a:cs typeface="Calibri"/>
                        </a:rPr>
                        <a:t>t</a:t>
                      </a:r>
                      <a:r>
                        <a:rPr lang="en-US" sz="2000" spc="180">
                          <a:latin typeface="Calibri"/>
                          <a:cs typeface="Calibri"/>
                        </a:rPr>
                        <a:t> </a:t>
                      </a:r>
                      <a:r>
                        <a:rPr lang="en-US" sz="2000" spc="-60">
                          <a:latin typeface="Calibri"/>
                          <a:cs typeface="Calibri"/>
                        </a:rPr>
                        <a:t>a</a:t>
                      </a:r>
                      <a:r>
                        <a:rPr lang="en-US" sz="2000" spc="-220">
                          <a:latin typeface="Calibri"/>
                          <a:cs typeface="Calibri"/>
                        </a:rPr>
                        <a:t>n</a:t>
                      </a:r>
                      <a:r>
                        <a:rPr lang="en-US" sz="2000">
                          <a:latin typeface="Calibri"/>
                          <a:cs typeface="Calibri"/>
                        </a:rPr>
                        <a:t>d</a:t>
                      </a:r>
                      <a:r>
                        <a:rPr lang="en-US" sz="2000" spc="60">
                          <a:latin typeface="Calibri"/>
                          <a:cs typeface="Calibri"/>
                        </a:rPr>
                        <a:t> </a:t>
                      </a:r>
                      <a:r>
                        <a:rPr lang="en-US" sz="2000" spc="-175">
                          <a:latin typeface="Calibri"/>
                          <a:cs typeface="Calibri"/>
                        </a:rPr>
                        <a:t>u</a:t>
                      </a:r>
                      <a:r>
                        <a:rPr lang="en-US" sz="2000" spc="-160">
                          <a:latin typeface="Calibri"/>
                          <a:cs typeface="Calibri"/>
                        </a:rPr>
                        <a:t>s</a:t>
                      </a:r>
                      <a:r>
                        <a:rPr lang="en-US" sz="2000">
                          <a:latin typeface="Calibri"/>
                          <a:cs typeface="Calibri"/>
                        </a:rPr>
                        <a:t>e</a:t>
                      </a:r>
                      <a:r>
                        <a:rPr lang="en-US" sz="2000" spc="60">
                          <a:latin typeface="Calibri"/>
                          <a:cs typeface="Calibri"/>
                        </a:rPr>
                        <a:t> </a:t>
                      </a:r>
                      <a:r>
                        <a:rPr lang="en-US" sz="2000" spc="-150">
                          <a:latin typeface="Calibri"/>
                          <a:cs typeface="Calibri"/>
                        </a:rPr>
                        <a:t>o</a:t>
                      </a:r>
                      <a:r>
                        <a:rPr lang="en-US" sz="2000">
                          <a:latin typeface="Calibri"/>
                          <a:cs typeface="Calibri"/>
                        </a:rPr>
                        <a:t>f </a:t>
                      </a:r>
                      <a:r>
                        <a:rPr lang="en-US" sz="2000" spc="-210">
                          <a:latin typeface="Calibri"/>
                          <a:cs typeface="Calibri"/>
                        </a:rPr>
                        <a:t> </a:t>
                      </a:r>
                      <a:r>
                        <a:rPr lang="en-US" sz="2000" spc="-60">
                          <a:latin typeface="Calibri"/>
                          <a:cs typeface="Calibri"/>
                        </a:rPr>
                        <a:t>d</a:t>
                      </a:r>
                      <a:r>
                        <a:rPr lang="en-US" sz="2000" spc="-75">
                          <a:latin typeface="Calibri"/>
                          <a:cs typeface="Calibri"/>
                        </a:rPr>
                        <a:t>a</a:t>
                      </a:r>
                      <a:r>
                        <a:rPr lang="en-US" sz="2000" spc="70">
                          <a:latin typeface="Calibri"/>
                          <a:cs typeface="Calibri"/>
                        </a:rPr>
                        <a:t>t</a:t>
                      </a:r>
                      <a:r>
                        <a:rPr lang="en-US" sz="2000" spc="-60">
                          <a:latin typeface="Calibri"/>
                          <a:cs typeface="Calibri"/>
                        </a:rPr>
                        <a:t>a</a:t>
                      </a:r>
                      <a:r>
                        <a:rPr lang="en-US" sz="2000">
                          <a:latin typeface="Calibri"/>
                          <a:cs typeface="Calibri"/>
                        </a:rPr>
                        <a:t>;</a:t>
                      </a:r>
                      <a:r>
                        <a:rPr lang="en-US" sz="2000" spc="40">
                          <a:latin typeface="Calibri"/>
                          <a:cs typeface="Calibri"/>
                        </a:rPr>
                        <a:t> </a:t>
                      </a:r>
                      <a:r>
                        <a:rPr lang="en-US" sz="2000" spc="-60">
                          <a:latin typeface="Calibri"/>
                          <a:cs typeface="Calibri"/>
                        </a:rPr>
                        <a:t>a</a:t>
                      </a:r>
                      <a:r>
                        <a:rPr lang="en-US" sz="2000" spc="-70">
                          <a:latin typeface="Calibri"/>
                          <a:cs typeface="Calibri"/>
                        </a:rPr>
                        <a:t>b</a:t>
                      </a:r>
                      <a:r>
                        <a:rPr lang="en-US" sz="2000" spc="-105">
                          <a:latin typeface="Calibri"/>
                          <a:cs typeface="Calibri"/>
                        </a:rPr>
                        <a:t>i</a:t>
                      </a:r>
                      <a:r>
                        <a:rPr lang="en-US" sz="2000" spc="-20">
                          <a:latin typeface="Calibri"/>
                          <a:cs typeface="Calibri"/>
                        </a:rPr>
                        <a:t>l</a:t>
                      </a:r>
                      <a:r>
                        <a:rPr lang="en-US" sz="2000" spc="-105">
                          <a:latin typeface="Calibri"/>
                          <a:cs typeface="Calibri"/>
                        </a:rPr>
                        <a:t>i</a:t>
                      </a:r>
                      <a:r>
                        <a:rPr lang="en-US" sz="2000" spc="70">
                          <a:latin typeface="Calibri"/>
                          <a:cs typeface="Calibri"/>
                        </a:rPr>
                        <a:t>t</a:t>
                      </a:r>
                      <a:r>
                        <a:rPr lang="en-US" sz="2000">
                          <a:latin typeface="Calibri"/>
                          <a:cs typeface="Calibri"/>
                        </a:rPr>
                        <a:t>y</a:t>
                      </a:r>
                      <a:r>
                        <a:rPr lang="en-US" sz="2000" spc="120">
                          <a:latin typeface="Calibri"/>
                          <a:cs typeface="Calibri"/>
                        </a:rPr>
                        <a:t> </a:t>
                      </a:r>
                      <a:r>
                        <a:rPr lang="en-US" sz="2000" spc="70">
                          <a:latin typeface="Calibri"/>
                          <a:cs typeface="Calibri"/>
                        </a:rPr>
                        <a:t>t</a:t>
                      </a:r>
                      <a:r>
                        <a:rPr lang="en-US" sz="2000">
                          <a:latin typeface="Calibri"/>
                          <a:cs typeface="Calibri"/>
                        </a:rPr>
                        <a:t>o </a:t>
                      </a:r>
                      <a:r>
                        <a:rPr lang="en-US" sz="2000" spc="-105">
                          <a:latin typeface="Calibri"/>
                          <a:cs typeface="Calibri"/>
                        </a:rPr>
                        <a:t>i</a:t>
                      </a:r>
                      <a:r>
                        <a:rPr lang="en-US" sz="2000" spc="-220">
                          <a:latin typeface="Calibri"/>
                          <a:cs typeface="Calibri"/>
                        </a:rPr>
                        <a:t>nc</a:t>
                      </a:r>
                      <a:r>
                        <a:rPr lang="en-US" sz="2000" spc="-150">
                          <a:latin typeface="Calibri"/>
                          <a:cs typeface="Calibri"/>
                        </a:rPr>
                        <a:t>o</a:t>
                      </a:r>
                      <a:r>
                        <a:rPr lang="en-US" sz="2000">
                          <a:latin typeface="Calibri"/>
                          <a:cs typeface="Calibri"/>
                        </a:rPr>
                        <a:t>r</a:t>
                      </a:r>
                      <a:r>
                        <a:rPr lang="en-US" sz="2000" spc="-60">
                          <a:latin typeface="Calibri"/>
                          <a:cs typeface="Calibri"/>
                        </a:rPr>
                        <a:t>p</a:t>
                      </a:r>
                      <a:r>
                        <a:rPr lang="en-US" sz="2000" spc="-150">
                          <a:latin typeface="Calibri"/>
                          <a:cs typeface="Calibri"/>
                        </a:rPr>
                        <a:t>o</a:t>
                      </a:r>
                      <a:r>
                        <a:rPr lang="en-US" sz="2000" spc="-30">
                          <a:latin typeface="Calibri"/>
                          <a:cs typeface="Calibri"/>
                        </a:rPr>
                        <a:t>r</a:t>
                      </a:r>
                      <a:r>
                        <a:rPr lang="en-US" sz="2000" spc="-60">
                          <a:latin typeface="Calibri"/>
                          <a:cs typeface="Calibri"/>
                        </a:rPr>
                        <a:t>a</a:t>
                      </a:r>
                      <a:r>
                        <a:rPr lang="en-US" sz="2000" spc="70">
                          <a:latin typeface="Calibri"/>
                          <a:cs typeface="Calibri"/>
                        </a:rPr>
                        <a:t>t</a:t>
                      </a:r>
                      <a:r>
                        <a:rPr lang="en-US" sz="2000">
                          <a:latin typeface="Calibri"/>
                          <a:cs typeface="Calibri"/>
                        </a:rPr>
                        <a:t>e</a:t>
                      </a:r>
                      <a:r>
                        <a:rPr lang="en-US" sz="2000" spc="60">
                          <a:latin typeface="Calibri"/>
                          <a:cs typeface="Calibri"/>
                        </a:rPr>
                        <a:t> </a:t>
                      </a:r>
                      <a:r>
                        <a:rPr lang="en-US" sz="2000" spc="-60">
                          <a:latin typeface="Calibri"/>
                          <a:cs typeface="Calibri"/>
                        </a:rPr>
                        <a:t>d</a:t>
                      </a:r>
                      <a:r>
                        <a:rPr lang="en-US" sz="2000" spc="-105">
                          <a:latin typeface="Calibri"/>
                          <a:cs typeface="Calibri"/>
                        </a:rPr>
                        <a:t>i</a:t>
                      </a:r>
                      <a:r>
                        <a:rPr lang="en-US" sz="2000" spc="140">
                          <a:latin typeface="Calibri"/>
                          <a:cs typeface="Calibri"/>
                        </a:rPr>
                        <a:t>f</a:t>
                      </a:r>
                      <a:r>
                        <a:rPr lang="en-US" sz="2000" spc="145">
                          <a:latin typeface="Calibri"/>
                          <a:cs typeface="Calibri"/>
                        </a:rPr>
                        <a:t>f</a:t>
                      </a:r>
                      <a:r>
                        <a:rPr lang="en-US" sz="2000" spc="-50">
                          <a:latin typeface="Calibri"/>
                          <a:cs typeface="Calibri"/>
                        </a:rPr>
                        <a:t>e</a:t>
                      </a:r>
                      <a:r>
                        <a:rPr lang="en-US" sz="2000" spc="-5">
                          <a:latin typeface="Calibri"/>
                          <a:cs typeface="Calibri"/>
                        </a:rPr>
                        <a:t>r</a:t>
                      </a:r>
                      <a:r>
                        <a:rPr lang="en-US" sz="2000" spc="-50">
                          <a:latin typeface="Calibri"/>
                          <a:cs typeface="Calibri"/>
                        </a:rPr>
                        <a:t>e</a:t>
                      </a:r>
                      <a:r>
                        <a:rPr lang="en-US" sz="2000" spc="-210">
                          <a:latin typeface="Calibri"/>
                          <a:cs typeface="Calibri"/>
                        </a:rPr>
                        <a:t>n</a:t>
                      </a:r>
                      <a:r>
                        <a:rPr lang="en-US" sz="2000">
                          <a:latin typeface="Calibri"/>
                          <a:cs typeface="Calibri"/>
                        </a:rPr>
                        <a:t>t</a:t>
                      </a:r>
                      <a:r>
                        <a:rPr lang="en-US" sz="2000" spc="175">
                          <a:latin typeface="Calibri"/>
                          <a:cs typeface="Calibri"/>
                        </a:rPr>
                        <a:t> </a:t>
                      </a:r>
                      <a:r>
                        <a:rPr lang="en-US" sz="2000" spc="-60">
                          <a:latin typeface="Calibri"/>
                          <a:cs typeface="Calibri"/>
                        </a:rPr>
                        <a:t>p</a:t>
                      </a:r>
                      <a:r>
                        <a:rPr lang="en-US" sz="2000" spc="-50">
                          <a:latin typeface="Calibri"/>
                          <a:cs typeface="Calibri"/>
                        </a:rPr>
                        <a:t>e</a:t>
                      </a:r>
                      <a:r>
                        <a:rPr lang="en-US" sz="2000" spc="-5">
                          <a:latin typeface="Calibri"/>
                          <a:cs typeface="Calibri"/>
                        </a:rPr>
                        <a:t>r</a:t>
                      </a:r>
                      <a:r>
                        <a:rPr lang="en-US" sz="2000" spc="-160">
                          <a:latin typeface="Calibri"/>
                          <a:cs typeface="Calibri"/>
                        </a:rPr>
                        <a:t>s</a:t>
                      </a:r>
                      <a:r>
                        <a:rPr lang="en-US" sz="2000" spc="-60">
                          <a:latin typeface="Calibri"/>
                          <a:cs typeface="Calibri"/>
                        </a:rPr>
                        <a:t>p</a:t>
                      </a:r>
                      <a:r>
                        <a:rPr lang="en-US" sz="2000" spc="-50">
                          <a:latin typeface="Calibri"/>
                          <a:cs typeface="Calibri"/>
                        </a:rPr>
                        <a:t>e</a:t>
                      </a:r>
                      <a:r>
                        <a:rPr lang="en-US" sz="2000" spc="-220">
                          <a:latin typeface="Calibri"/>
                          <a:cs typeface="Calibri"/>
                        </a:rPr>
                        <a:t>c</a:t>
                      </a:r>
                      <a:r>
                        <a:rPr lang="en-US" sz="2000" spc="70">
                          <a:latin typeface="Calibri"/>
                          <a:cs typeface="Calibri"/>
                        </a:rPr>
                        <a:t>t</a:t>
                      </a:r>
                      <a:r>
                        <a:rPr lang="en-US" sz="2000" spc="-105">
                          <a:latin typeface="Calibri"/>
                          <a:cs typeface="Calibri"/>
                        </a:rPr>
                        <a:t>iv</a:t>
                      </a:r>
                      <a:r>
                        <a:rPr lang="en-US" sz="2000" spc="-50">
                          <a:latin typeface="Calibri"/>
                          <a:cs typeface="Calibri"/>
                        </a:rPr>
                        <a:t>e</a:t>
                      </a:r>
                      <a:r>
                        <a:rPr lang="en-US" sz="2000" spc="-180">
                          <a:latin typeface="Calibri"/>
                          <a:cs typeface="Calibri"/>
                        </a:rPr>
                        <a:t>s</a:t>
                      </a:r>
                      <a:r>
                        <a:rPr lang="en-US" sz="2000">
                          <a:latin typeface="Calibri"/>
                          <a:cs typeface="Calibri"/>
                        </a:rPr>
                        <a:t>.</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1"/>
                  </a:ext>
                </a:extLst>
              </a:tr>
              <a:tr h="927246">
                <a:tc>
                  <a:txBody>
                    <a:bodyPr/>
                    <a:lstStyle/>
                    <a:p>
                      <a:pPr marL="85090">
                        <a:lnSpc>
                          <a:spcPct val="100000"/>
                        </a:lnSpc>
                      </a:pPr>
                      <a:r>
                        <a:rPr lang="en-US" sz="2000" spc="-145">
                          <a:latin typeface="Calibri"/>
                          <a:cs typeface="Calibri"/>
                        </a:rPr>
                        <a:t>S</a:t>
                      </a:r>
                      <a:r>
                        <a:rPr lang="en-US" sz="2000">
                          <a:latin typeface="Calibri"/>
                          <a:cs typeface="Calibri"/>
                        </a:rPr>
                        <a:t>y</a:t>
                      </a:r>
                      <a:r>
                        <a:rPr lang="en-US" sz="2000" spc="-220">
                          <a:latin typeface="Calibri"/>
                          <a:cs typeface="Calibri"/>
                        </a:rPr>
                        <a:t>n</a:t>
                      </a:r>
                      <a:r>
                        <a:rPr lang="en-US" sz="2000" spc="70">
                          <a:latin typeface="Calibri"/>
                          <a:cs typeface="Calibri"/>
                        </a:rPr>
                        <a:t>t</a:t>
                      </a:r>
                      <a:r>
                        <a:rPr lang="en-US" sz="2000" spc="-220">
                          <a:latin typeface="Calibri"/>
                          <a:cs typeface="Calibri"/>
                        </a:rPr>
                        <a:t>h</a:t>
                      </a:r>
                      <a:r>
                        <a:rPr lang="en-US" sz="2000" spc="-50">
                          <a:latin typeface="Calibri"/>
                          <a:cs typeface="Calibri"/>
                        </a:rPr>
                        <a:t>e</a:t>
                      </a:r>
                      <a:r>
                        <a:rPr lang="en-US" sz="2000" spc="-150">
                          <a:latin typeface="Calibri"/>
                          <a:cs typeface="Calibri"/>
                        </a:rPr>
                        <a:t>s</a:t>
                      </a:r>
                      <a:r>
                        <a:rPr lang="en-US" sz="2000" spc="-105">
                          <a:latin typeface="Calibri"/>
                          <a:cs typeface="Calibri"/>
                        </a:rPr>
                        <a:t>i</a:t>
                      </a:r>
                      <a:r>
                        <a:rPr lang="en-US" sz="2000">
                          <a:latin typeface="Calibri"/>
                          <a:cs typeface="Calibri"/>
                        </a:rPr>
                        <a: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tc>
                  <a:txBody>
                    <a:bodyPr/>
                    <a:lstStyle/>
                    <a:p>
                      <a:pPr marL="85725" marR="195580">
                        <a:lnSpc>
                          <a:spcPct val="100000"/>
                        </a:lnSpc>
                      </a:pPr>
                      <a:r>
                        <a:rPr lang="en-US" sz="2000" spc="20" dirty="0">
                          <a:latin typeface="Calibri"/>
                          <a:cs typeface="Calibri"/>
                        </a:rPr>
                        <a:t>L</a:t>
                      </a:r>
                      <a:r>
                        <a:rPr lang="en-US" sz="2000" spc="-105" dirty="0">
                          <a:latin typeface="Calibri"/>
                          <a:cs typeface="Calibri"/>
                        </a:rPr>
                        <a:t>i</a:t>
                      </a:r>
                      <a:r>
                        <a:rPr lang="en-US" sz="2000" spc="-215" dirty="0">
                          <a:latin typeface="Calibri"/>
                          <a:cs typeface="Calibri"/>
                        </a:rPr>
                        <a:t>n</a:t>
                      </a:r>
                      <a:r>
                        <a:rPr lang="en-US" sz="2000" spc="-80" dirty="0">
                          <a:latin typeface="Calibri"/>
                          <a:cs typeface="Calibri"/>
                        </a:rPr>
                        <a:t>k</a:t>
                      </a:r>
                      <a:r>
                        <a:rPr lang="en-US" sz="2000" dirty="0">
                          <a:latin typeface="Calibri"/>
                          <a:cs typeface="Calibri"/>
                        </a:rPr>
                        <a:t>s</a:t>
                      </a:r>
                      <a:r>
                        <a:rPr lang="en-US" sz="2000" spc="-50" dirty="0">
                          <a:latin typeface="Calibri"/>
                          <a:cs typeface="Calibri"/>
                        </a:rPr>
                        <a:t> </a:t>
                      </a:r>
                      <a:r>
                        <a:rPr lang="en-US" sz="2000" spc="-105" dirty="0">
                          <a:latin typeface="Calibri"/>
                          <a:cs typeface="Calibri"/>
                        </a:rPr>
                        <a:t>i</a:t>
                      </a:r>
                      <a:r>
                        <a:rPr lang="en-US" sz="2000" spc="-155" dirty="0">
                          <a:latin typeface="Calibri"/>
                          <a:cs typeface="Calibri"/>
                        </a:rPr>
                        <a:t>s</a:t>
                      </a:r>
                      <a:r>
                        <a:rPr lang="en-US" sz="2000" spc="-160" dirty="0">
                          <a:latin typeface="Calibri"/>
                          <a:cs typeface="Calibri"/>
                        </a:rPr>
                        <a:t>s</a:t>
                      </a:r>
                      <a:r>
                        <a:rPr lang="en-US" sz="2000" spc="-175" dirty="0">
                          <a:latin typeface="Calibri"/>
                          <a:cs typeface="Calibri"/>
                        </a:rPr>
                        <a:t>u</a:t>
                      </a:r>
                      <a:r>
                        <a:rPr lang="en-US" sz="2000" spc="-50" dirty="0">
                          <a:latin typeface="Calibri"/>
                          <a:cs typeface="Calibri"/>
                        </a:rPr>
                        <a:t>e</a:t>
                      </a:r>
                      <a:r>
                        <a:rPr lang="en-US" sz="2000" dirty="0">
                          <a:latin typeface="Calibri"/>
                          <a:cs typeface="Calibri"/>
                        </a:rPr>
                        <a:t>s</a:t>
                      </a:r>
                      <a:r>
                        <a:rPr lang="en-US" sz="2000" spc="-60" dirty="0">
                          <a:latin typeface="Calibri"/>
                          <a:cs typeface="Calibri"/>
                        </a:rPr>
                        <a:t> a</a:t>
                      </a:r>
                      <a:r>
                        <a:rPr lang="en-US" sz="2000" spc="-220" dirty="0">
                          <a:latin typeface="Calibri"/>
                          <a:cs typeface="Calibri"/>
                        </a:rPr>
                        <a:t>n</a:t>
                      </a:r>
                      <a:r>
                        <a:rPr lang="en-US" sz="2000" dirty="0">
                          <a:latin typeface="Calibri"/>
                          <a:cs typeface="Calibri"/>
                        </a:rPr>
                        <a:t>d</a:t>
                      </a:r>
                      <a:r>
                        <a:rPr lang="en-US" sz="2000" spc="60" dirty="0">
                          <a:latin typeface="Calibri"/>
                          <a:cs typeface="Calibri"/>
                        </a:rPr>
                        <a:t> </a:t>
                      </a:r>
                      <a:r>
                        <a:rPr lang="en-US" sz="2000" spc="-155" dirty="0">
                          <a:latin typeface="Calibri"/>
                          <a:cs typeface="Calibri"/>
                        </a:rPr>
                        <a:t>s</a:t>
                      </a:r>
                      <a:r>
                        <a:rPr lang="en-US" sz="2000" spc="-180" dirty="0">
                          <a:latin typeface="Calibri"/>
                          <a:cs typeface="Calibri"/>
                        </a:rPr>
                        <a:t>u</a:t>
                      </a:r>
                      <a:r>
                        <a:rPr lang="en-US" sz="2000" spc="-245" dirty="0">
                          <a:latin typeface="Calibri"/>
                          <a:cs typeface="Calibri"/>
                        </a:rPr>
                        <a:t>mm</a:t>
                      </a:r>
                      <a:r>
                        <a:rPr lang="en-US" sz="2000" spc="-70" dirty="0">
                          <a:latin typeface="Calibri"/>
                          <a:cs typeface="Calibri"/>
                        </a:rPr>
                        <a:t>a</a:t>
                      </a:r>
                      <a:r>
                        <a:rPr lang="en-US" sz="2000" spc="-5" dirty="0">
                          <a:latin typeface="Calibri"/>
                          <a:cs typeface="Calibri"/>
                        </a:rPr>
                        <a:t>r</a:t>
                      </a:r>
                      <a:r>
                        <a:rPr lang="en-US" sz="2000" spc="-100" dirty="0">
                          <a:latin typeface="Calibri"/>
                          <a:cs typeface="Calibri"/>
                        </a:rPr>
                        <a:t>i</a:t>
                      </a:r>
                      <a:r>
                        <a:rPr lang="en-US" sz="2000" spc="-195" dirty="0">
                          <a:latin typeface="Calibri"/>
                          <a:cs typeface="Calibri"/>
                        </a:rPr>
                        <a:t>z</a:t>
                      </a:r>
                      <a:r>
                        <a:rPr lang="en-US" sz="2000" spc="-50" dirty="0">
                          <a:latin typeface="Calibri"/>
                          <a:cs typeface="Calibri"/>
                        </a:rPr>
                        <a:t>e</a:t>
                      </a:r>
                      <a:r>
                        <a:rPr lang="en-US" sz="2000" dirty="0">
                          <a:latin typeface="Calibri"/>
                          <a:cs typeface="Calibri"/>
                        </a:rPr>
                        <a:t>s</a:t>
                      </a:r>
                      <a:r>
                        <a:rPr lang="en-US" sz="2000" spc="-50" dirty="0">
                          <a:latin typeface="Calibri"/>
                          <a:cs typeface="Calibri"/>
                        </a:rPr>
                        <a:t> </a:t>
                      </a:r>
                      <a:r>
                        <a:rPr lang="en-US" sz="2000" spc="70" dirty="0">
                          <a:latin typeface="Calibri"/>
                          <a:cs typeface="Calibri"/>
                        </a:rPr>
                        <a:t>t</a:t>
                      </a:r>
                      <a:r>
                        <a:rPr lang="en-US" sz="2000" spc="-220" dirty="0">
                          <a:latin typeface="Calibri"/>
                          <a:cs typeface="Calibri"/>
                        </a:rPr>
                        <a:t>h</a:t>
                      </a:r>
                      <a:r>
                        <a:rPr lang="en-US" sz="2000" spc="-50" dirty="0">
                          <a:latin typeface="Calibri"/>
                          <a:cs typeface="Calibri"/>
                        </a:rPr>
                        <a:t>e</a:t>
                      </a:r>
                      <a:r>
                        <a:rPr lang="en-US" sz="2000" spc="-105" dirty="0">
                          <a:latin typeface="Calibri"/>
                          <a:cs typeface="Calibri"/>
                        </a:rPr>
                        <a:t>i</a:t>
                      </a:r>
                      <a:r>
                        <a:rPr lang="en-US" sz="2000" dirty="0">
                          <a:latin typeface="Calibri"/>
                          <a:cs typeface="Calibri"/>
                        </a:rPr>
                        <a:t>r</a:t>
                      </a:r>
                      <a:r>
                        <a:rPr lang="en-US" sz="2000" spc="105" dirty="0">
                          <a:latin typeface="Calibri"/>
                          <a:cs typeface="Calibri"/>
                        </a:rPr>
                        <a:t> </a:t>
                      </a:r>
                      <a:r>
                        <a:rPr lang="en-US" sz="2000" spc="-105" dirty="0">
                          <a:latin typeface="Calibri"/>
                          <a:cs typeface="Calibri"/>
                        </a:rPr>
                        <a:t>i</a:t>
                      </a:r>
                      <a:r>
                        <a:rPr lang="en-US" sz="2000" spc="-245" dirty="0">
                          <a:latin typeface="Calibri"/>
                          <a:cs typeface="Calibri"/>
                        </a:rPr>
                        <a:t>m</a:t>
                      </a:r>
                      <a:r>
                        <a:rPr lang="en-US" sz="2000" spc="-70" dirty="0">
                          <a:latin typeface="Calibri"/>
                          <a:cs typeface="Calibri"/>
                        </a:rPr>
                        <a:t>p</a:t>
                      </a:r>
                      <a:r>
                        <a:rPr lang="en-US" sz="2000" spc="-20" dirty="0">
                          <a:latin typeface="Calibri"/>
                          <a:cs typeface="Calibri"/>
                        </a:rPr>
                        <a:t>l</a:t>
                      </a:r>
                      <a:r>
                        <a:rPr lang="en-US" sz="2000" spc="-105" dirty="0">
                          <a:latin typeface="Calibri"/>
                          <a:cs typeface="Calibri"/>
                        </a:rPr>
                        <a:t>i</a:t>
                      </a:r>
                      <a:r>
                        <a:rPr lang="en-US" sz="2000" spc="-220" dirty="0">
                          <a:latin typeface="Calibri"/>
                          <a:cs typeface="Calibri"/>
                        </a:rPr>
                        <a:t>c</a:t>
                      </a:r>
                      <a:r>
                        <a:rPr lang="en-US" sz="2000" spc="-60" dirty="0">
                          <a:latin typeface="Calibri"/>
                          <a:cs typeface="Calibri"/>
                        </a:rPr>
                        <a:t>a</a:t>
                      </a:r>
                      <a:r>
                        <a:rPr lang="en-US" sz="2000" spc="70" dirty="0">
                          <a:latin typeface="Calibri"/>
                          <a:cs typeface="Calibri"/>
                        </a:rPr>
                        <a:t>t</a:t>
                      </a:r>
                      <a:r>
                        <a:rPr lang="en-US" sz="2000" spc="-105" dirty="0">
                          <a:latin typeface="Calibri"/>
                          <a:cs typeface="Calibri"/>
                        </a:rPr>
                        <a:t>i</a:t>
                      </a:r>
                      <a:r>
                        <a:rPr lang="en-US" sz="2000" spc="-150" dirty="0">
                          <a:latin typeface="Calibri"/>
                          <a:cs typeface="Calibri"/>
                        </a:rPr>
                        <a:t>o</a:t>
                      </a:r>
                      <a:r>
                        <a:rPr lang="en-US" sz="2000" spc="-220" dirty="0">
                          <a:latin typeface="Calibri"/>
                          <a:cs typeface="Calibri"/>
                        </a:rPr>
                        <a:t>n</a:t>
                      </a:r>
                      <a:r>
                        <a:rPr lang="en-US" sz="2000" dirty="0">
                          <a:latin typeface="Calibri"/>
                          <a:cs typeface="Calibri"/>
                        </a:rPr>
                        <a:t>s </a:t>
                      </a:r>
                      <a:r>
                        <a:rPr lang="en-US" sz="2000" spc="-180" dirty="0">
                          <a:latin typeface="Calibri"/>
                          <a:cs typeface="Calibri"/>
                        </a:rPr>
                        <a:t>u</a:t>
                      </a:r>
                      <a:r>
                        <a:rPr lang="en-US" sz="2000" spc="-155" dirty="0">
                          <a:latin typeface="Calibri"/>
                          <a:cs typeface="Calibri"/>
                        </a:rPr>
                        <a:t>s</a:t>
                      </a:r>
                      <a:r>
                        <a:rPr lang="en-US" sz="2000" spc="-105" dirty="0">
                          <a:latin typeface="Calibri"/>
                          <a:cs typeface="Calibri"/>
                        </a:rPr>
                        <a:t>i</a:t>
                      </a:r>
                      <a:r>
                        <a:rPr lang="en-US" sz="2000" spc="-220" dirty="0">
                          <a:latin typeface="Calibri"/>
                          <a:cs typeface="Calibri"/>
                        </a:rPr>
                        <a:t>n</a:t>
                      </a:r>
                      <a:r>
                        <a:rPr lang="en-US" sz="2000" dirty="0">
                          <a:latin typeface="Calibri"/>
                          <a:cs typeface="Calibri"/>
                        </a:rPr>
                        <a:t>g</a:t>
                      </a:r>
                      <a:r>
                        <a:rPr lang="en-US" sz="2000" spc="40" dirty="0">
                          <a:latin typeface="Calibri"/>
                          <a:cs typeface="Calibri"/>
                        </a:rPr>
                        <a:t> </a:t>
                      </a:r>
                      <a:r>
                        <a:rPr lang="en-US" sz="2000" spc="-160" dirty="0">
                          <a:latin typeface="Calibri"/>
                          <a:cs typeface="Calibri"/>
                        </a:rPr>
                        <a:t>s</a:t>
                      </a:r>
                      <a:r>
                        <a:rPr lang="en-US" sz="2000" dirty="0">
                          <a:latin typeface="Calibri"/>
                          <a:cs typeface="Calibri"/>
                        </a:rPr>
                        <a:t>y</a:t>
                      </a:r>
                      <a:r>
                        <a:rPr lang="en-US" sz="2000" spc="-155" dirty="0">
                          <a:latin typeface="Calibri"/>
                          <a:cs typeface="Calibri"/>
                        </a:rPr>
                        <a:t>s</a:t>
                      </a:r>
                      <a:r>
                        <a:rPr lang="en-US" sz="2000" spc="70" dirty="0">
                          <a:latin typeface="Calibri"/>
                          <a:cs typeface="Calibri"/>
                        </a:rPr>
                        <a:t>t</a:t>
                      </a:r>
                      <a:r>
                        <a:rPr lang="en-US" sz="2000" spc="-50" dirty="0">
                          <a:latin typeface="Calibri"/>
                          <a:cs typeface="Calibri"/>
                        </a:rPr>
                        <a:t>e</a:t>
                      </a:r>
                      <a:r>
                        <a:rPr lang="en-US" sz="2000" spc="-250" dirty="0">
                          <a:latin typeface="Calibri"/>
                          <a:cs typeface="Calibri"/>
                        </a:rPr>
                        <a:t>m</a:t>
                      </a:r>
                      <a:r>
                        <a:rPr lang="en-US" sz="2000" dirty="0">
                          <a:latin typeface="Calibri"/>
                          <a:cs typeface="Calibri"/>
                        </a:rPr>
                        <a:t>s</a:t>
                      </a:r>
                      <a:r>
                        <a:rPr lang="en-US" sz="2000" spc="-40" dirty="0">
                          <a:latin typeface="Calibri"/>
                          <a:cs typeface="Calibri"/>
                        </a:rPr>
                        <a:t> </a:t>
                      </a:r>
                      <a:r>
                        <a:rPr lang="en-US" sz="2000" spc="-60" dirty="0">
                          <a:latin typeface="Calibri"/>
                          <a:cs typeface="Calibri"/>
                        </a:rPr>
                        <a:t>p</a:t>
                      </a:r>
                      <a:r>
                        <a:rPr lang="en-US" sz="2000" spc="-50" dirty="0">
                          <a:latin typeface="Calibri"/>
                          <a:cs typeface="Calibri"/>
                        </a:rPr>
                        <a:t>e</a:t>
                      </a:r>
                      <a:r>
                        <a:rPr lang="en-US" sz="2000" spc="-5" dirty="0">
                          <a:latin typeface="Calibri"/>
                          <a:cs typeface="Calibri"/>
                        </a:rPr>
                        <a:t>r</a:t>
                      </a:r>
                      <a:r>
                        <a:rPr lang="en-US" sz="2000" spc="-155" dirty="0">
                          <a:latin typeface="Calibri"/>
                          <a:cs typeface="Calibri"/>
                        </a:rPr>
                        <a:t>s</a:t>
                      </a:r>
                      <a:r>
                        <a:rPr lang="en-US" sz="2000" spc="-60" dirty="0">
                          <a:latin typeface="Calibri"/>
                          <a:cs typeface="Calibri"/>
                        </a:rPr>
                        <a:t>p</a:t>
                      </a:r>
                      <a:r>
                        <a:rPr lang="en-US" sz="2000" spc="-50" dirty="0">
                          <a:latin typeface="Calibri"/>
                          <a:cs typeface="Calibri"/>
                        </a:rPr>
                        <a:t>e</a:t>
                      </a:r>
                      <a:r>
                        <a:rPr lang="en-US" sz="2000" spc="-220" dirty="0">
                          <a:latin typeface="Calibri"/>
                          <a:cs typeface="Calibri"/>
                        </a:rPr>
                        <a:t>c</a:t>
                      </a:r>
                      <a:r>
                        <a:rPr lang="en-US" sz="2000" spc="65" dirty="0">
                          <a:latin typeface="Calibri"/>
                          <a:cs typeface="Calibri"/>
                        </a:rPr>
                        <a:t>t</a:t>
                      </a:r>
                      <a:r>
                        <a:rPr lang="en-US" sz="2000" spc="-105" dirty="0">
                          <a:latin typeface="Calibri"/>
                          <a:cs typeface="Calibri"/>
                        </a:rPr>
                        <a:t>iv</a:t>
                      </a:r>
                      <a:r>
                        <a:rPr lang="en-US" sz="2000" spc="-50" dirty="0">
                          <a:latin typeface="Calibri"/>
                          <a:cs typeface="Calibri"/>
                        </a:rPr>
                        <a:t>e</a:t>
                      </a:r>
                      <a:r>
                        <a:rPr lang="en-US" sz="2000" dirty="0">
                          <a:latin typeface="Calibri"/>
                          <a:cs typeface="Calibri"/>
                        </a:rPr>
                        <a:t>s</a:t>
                      </a:r>
                      <a:r>
                        <a:rPr lang="en-US" sz="2000" spc="-50" dirty="0">
                          <a:latin typeface="Calibri"/>
                          <a:cs typeface="Calibri"/>
                        </a:rPr>
                        <a:t> </a:t>
                      </a:r>
                      <a:r>
                        <a:rPr lang="en-US" sz="2000" spc="-60" dirty="0">
                          <a:latin typeface="Calibri"/>
                          <a:cs typeface="Calibri"/>
                        </a:rPr>
                        <a:t>a</a:t>
                      </a:r>
                      <a:r>
                        <a:rPr lang="en-US" sz="2000" spc="-220" dirty="0">
                          <a:latin typeface="Calibri"/>
                          <a:cs typeface="Calibri"/>
                        </a:rPr>
                        <a:t>n</a:t>
                      </a:r>
                      <a:r>
                        <a:rPr lang="en-US" sz="2000" dirty="0">
                          <a:latin typeface="Calibri"/>
                          <a:cs typeface="Calibri"/>
                        </a:rPr>
                        <a:t>d</a:t>
                      </a:r>
                      <a:r>
                        <a:rPr lang="en-US" sz="2000" spc="60" dirty="0">
                          <a:latin typeface="Calibri"/>
                          <a:cs typeface="Calibri"/>
                        </a:rPr>
                        <a:t> </a:t>
                      </a:r>
                      <a:r>
                        <a:rPr lang="en-US" sz="2000" spc="-55" dirty="0">
                          <a:latin typeface="Calibri"/>
                          <a:cs typeface="Calibri"/>
                        </a:rPr>
                        <a:t>v</a:t>
                      </a:r>
                      <a:r>
                        <a:rPr lang="en-US" sz="2000" spc="-105" dirty="0">
                          <a:latin typeface="Calibri"/>
                          <a:cs typeface="Calibri"/>
                        </a:rPr>
                        <a:t>i</a:t>
                      </a:r>
                      <a:r>
                        <a:rPr lang="en-US" sz="2000" spc="-155" dirty="0">
                          <a:latin typeface="Calibri"/>
                          <a:cs typeface="Calibri"/>
                        </a:rPr>
                        <a:t>s</a:t>
                      </a:r>
                      <a:r>
                        <a:rPr lang="en-US" sz="2000" spc="-105" dirty="0">
                          <a:latin typeface="Calibri"/>
                          <a:cs typeface="Calibri"/>
                        </a:rPr>
                        <a:t>i</a:t>
                      </a:r>
                      <a:r>
                        <a:rPr lang="en-US" sz="2000" spc="-150" dirty="0">
                          <a:latin typeface="Calibri"/>
                          <a:cs typeface="Calibri"/>
                        </a:rPr>
                        <a:t>o</a:t>
                      </a:r>
                      <a:r>
                        <a:rPr lang="en-US" sz="2000" dirty="0">
                          <a:latin typeface="Calibri"/>
                          <a:cs typeface="Calibri"/>
                        </a:rPr>
                        <a:t>n </a:t>
                      </a:r>
                      <a:r>
                        <a:rPr lang="en-US" sz="2000" spc="-70" dirty="0">
                          <a:latin typeface="Calibri"/>
                          <a:cs typeface="Calibri"/>
                        </a:rPr>
                        <a:t>g</a:t>
                      </a:r>
                      <a:r>
                        <a:rPr lang="en-US" sz="2000" spc="-55" dirty="0">
                          <a:latin typeface="Calibri"/>
                          <a:cs typeface="Calibri"/>
                        </a:rPr>
                        <a:t>r</a:t>
                      </a:r>
                      <a:r>
                        <a:rPr lang="en-US" sz="2000" spc="-150" dirty="0">
                          <a:latin typeface="Calibri"/>
                          <a:cs typeface="Calibri"/>
                        </a:rPr>
                        <a:t>o</a:t>
                      </a:r>
                      <a:r>
                        <a:rPr lang="en-US" sz="2000" spc="-180" dirty="0">
                          <a:latin typeface="Calibri"/>
                          <a:cs typeface="Calibri"/>
                        </a:rPr>
                        <a:t>u</a:t>
                      </a:r>
                      <a:r>
                        <a:rPr lang="en-US" sz="2000" spc="-210" dirty="0">
                          <a:latin typeface="Calibri"/>
                          <a:cs typeface="Calibri"/>
                        </a:rPr>
                        <a:t>n</a:t>
                      </a:r>
                      <a:r>
                        <a:rPr lang="en-US" sz="2000" spc="-60" dirty="0">
                          <a:latin typeface="Calibri"/>
                          <a:cs typeface="Calibri"/>
                        </a:rPr>
                        <a:t>d</a:t>
                      </a:r>
                      <a:r>
                        <a:rPr lang="en-US" sz="2000" spc="-50" dirty="0">
                          <a:latin typeface="Calibri"/>
                          <a:cs typeface="Calibri"/>
                        </a:rPr>
                        <a:t>e</a:t>
                      </a:r>
                      <a:r>
                        <a:rPr lang="en-US" sz="2000" dirty="0">
                          <a:latin typeface="Calibri"/>
                          <a:cs typeface="Calibri"/>
                        </a:rPr>
                        <a:t>d</a:t>
                      </a:r>
                      <a:r>
                        <a:rPr lang="en-US" sz="2000" spc="50" dirty="0">
                          <a:latin typeface="Calibri"/>
                          <a:cs typeface="Calibri"/>
                        </a:rPr>
                        <a:t> </a:t>
                      </a:r>
                      <a:r>
                        <a:rPr lang="en-US" sz="2000" spc="-105" dirty="0">
                          <a:latin typeface="Calibri"/>
                          <a:cs typeface="Calibri"/>
                        </a:rPr>
                        <a:t>i</a:t>
                      </a:r>
                      <a:r>
                        <a:rPr lang="en-US" sz="2000" dirty="0">
                          <a:latin typeface="Calibri"/>
                          <a:cs typeface="Calibri"/>
                        </a:rPr>
                        <a:t>n</a:t>
                      </a:r>
                      <a:r>
                        <a:rPr lang="en-US" sz="2000" spc="-100" dirty="0">
                          <a:latin typeface="Calibri"/>
                          <a:cs typeface="Calibri"/>
                        </a:rPr>
                        <a:t> </a:t>
                      </a:r>
                      <a:r>
                        <a:rPr lang="en-US" sz="2000" spc="-5" dirty="0">
                          <a:latin typeface="Calibri"/>
                          <a:cs typeface="Calibri"/>
                        </a:rPr>
                        <a:t>r</a:t>
                      </a:r>
                      <a:r>
                        <a:rPr lang="en-US" sz="2000" spc="-45" dirty="0">
                          <a:latin typeface="Calibri"/>
                          <a:cs typeface="Calibri"/>
                        </a:rPr>
                        <a:t>e</a:t>
                      </a:r>
                      <a:r>
                        <a:rPr lang="en-US" sz="2000" spc="-60" dirty="0">
                          <a:latin typeface="Calibri"/>
                          <a:cs typeface="Calibri"/>
                        </a:rPr>
                        <a:t>a</a:t>
                      </a:r>
                      <a:r>
                        <a:rPr lang="en-US" sz="2000" spc="-20" dirty="0">
                          <a:latin typeface="Calibri"/>
                          <a:cs typeface="Calibri"/>
                        </a:rPr>
                        <a:t>l</a:t>
                      </a:r>
                      <a:r>
                        <a:rPr lang="en-US" sz="2000" spc="-105" dirty="0">
                          <a:latin typeface="Calibri"/>
                          <a:cs typeface="Calibri"/>
                        </a:rPr>
                        <a:t>i</a:t>
                      </a:r>
                      <a:r>
                        <a:rPr lang="en-US" sz="2000" spc="70" dirty="0">
                          <a:latin typeface="Calibri"/>
                          <a:cs typeface="Calibri"/>
                        </a:rPr>
                        <a:t>t</a:t>
                      </a:r>
                      <a:r>
                        <a:rPr lang="en-US" sz="2000" spc="-145" dirty="0">
                          <a:latin typeface="Calibri"/>
                          <a:cs typeface="Calibri"/>
                        </a:rPr>
                        <a:t>y</a:t>
                      </a:r>
                      <a:r>
                        <a:rPr lang="en-US" sz="2000" dirty="0">
                          <a:latin typeface="Calibri"/>
                          <a:cs typeface="Calibri"/>
                        </a:rPr>
                        <a: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extLst>
                  <a:ext uri="{0D108BD9-81ED-4DB2-BD59-A6C34878D82A}">
                    <a16:rowId xmlns:a16="http://schemas.microsoft.com/office/drawing/2014/main" val="10002"/>
                  </a:ext>
                </a:extLst>
              </a:tr>
              <a:tr h="927246">
                <a:tc>
                  <a:txBody>
                    <a:bodyPr/>
                    <a:lstStyle/>
                    <a:p>
                      <a:pPr marL="85090">
                        <a:lnSpc>
                          <a:spcPct val="100000"/>
                        </a:lnSpc>
                      </a:pPr>
                      <a:r>
                        <a:rPr lang="en-US" sz="2000" spc="-175">
                          <a:latin typeface="Calibri"/>
                          <a:cs typeface="Calibri"/>
                        </a:rPr>
                        <a:t>R</a:t>
                      </a:r>
                      <a:r>
                        <a:rPr lang="en-US" sz="2000" spc="-50">
                          <a:latin typeface="Calibri"/>
                          <a:cs typeface="Calibri"/>
                        </a:rPr>
                        <a:t>e</a:t>
                      </a:r>
                      <a:r>
                        <a:rPr lang="en-US" sz="2000" spc="140">
                          <a:latin typeface="Calibri"/>
                          <a:cs typeface="Calibri"/>
                        </a:rPr>
                        <a:t>f</a:t>
                      </a:r>
                      <a:r>
                        <a:rPr lang="en-US" sz="2000" spc="-15">
                          <a:latin typeface="Calibri"/>
                          <a:cs typeface="Calibri"/>
                        </a:rPr>
                        <a:t>l</a:t>
                      </a:r>
                      <a:r>
                        <a:rPr lang="en-US" sz="2000" spc="-50">
                          <a:latin typeface="Calibri"/>
                          <a:cs typeface="Calibri"/>
                        </a:rPr>
                        <a:t>e</a:t>
                      </a:r>
                      <a:r>
                        <a:rPr lang="en-US" sz="2000" spc="-220">
                          <a:latin typeface="Calibri"/>
                          <a:cs typeface="Calibri"/>
                        </a:rPr>
                        <a:t>c</a:t>
                      </a:r>
                      <a:r>
                        <a:rPr lang="en-US" sz="2000" spc="70">
                          <a:latin typeface="Calibri"/>
                          <a:cs typeface="Calibri"/>
                        </a:rPr>
                        <a:t>t</a:t>
                      </a:r>
                      <a:r>
                        <a:rPr lang="en-US" sz="2000" spc="-105">
                          <a:latin typeface="Calibri"/>
                          <a:cs typeface="Calibri"/>
                        </a:rPr>
                        <a:t>i</a:t>
                      </a:r>
                      <a:r>
                        <a:rPr lang="en-US" sz="2000" spc="-150">
                          <a:latin typeface="Calibri"/>
                          <a:cs typeface="Calibri"/>
                        </a:rPr>
                        <a:t>o</a:t>
                      </a:r>
                      <a:r>
                        <a:rPr lang="en-US" sz="2000">
                          <a:latin typeface="Calibri"/>
                          <a:cs typeface="Calibri"/>
                        </a:rPr>
                        <a:t>n</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tc>
                  <a:txBody>
                    <a:bodyPr/>
                    <a:lstStyle/>
                    <a:p>
                      <a:pPr marL="85725" marR="753745">
                        <a:lnSpc>
                          <a:spcPct val="100000"/>
                        </a:lnSpc>
                      </a:pPr>
                      <a:r>
                        <a:rPr lang="en-US" sz="2000" spc="-175" dirty="0">
                          <a:latin typeface="Calibri"/>
                          <a:cs typeface="Calibri"/>
                        </a:rPr>
                        <a:t>R</a:t>
                      </a:r>
                      <a:r>
                        <a:rPr lang="en-US" sz="2000" spc="-50" dirty="0">
                          <a:latin typeface="Calibri"/>
                          <a:cs typeface="Calibri"/>
                        </a:rPr>
                        <a:t>e</a:t>
                      </a:r>
                      <a:r>
                        <a:rPr lang="en-US" sz="2000" dirty="0">
                          <a:latin typeface="Calibri"/>
                          <a:cs typeface="Calibri"/>
                        </a:rPr>
                        <a:t>-</a:t>
                      </a:r>
                      <a:r>
                        <a:rPr lang="en-US" sz="2000" spc="-240" dirty="0">
                          <a:latin typeface="Calibri"/>
                          <a:cs typeface="Calibri"/>
                        </a:rPr>
                        <a:t> </a:t>
                      </a:r>
                      <a:r>
                        <a:rPr lang="en-US" sz="2000" spc="-220" dirty="0">
                          <a:latin typeface="Calibri"/>
                          <a:cs typeface="Calibri"/>
                        </a:rPr>
                        <a:t>c</a:t>
                      </a:r>
                      <a:r>
                        <a:rPr lang="en-US" sz="2000" spc="-150" dirty="0">
                          <a:latin typeface="Calibri"/>
                          <a:cs typeface="Calibri"/>
                        </a:rPr>
                        <a:t>o</a:t>
                      </a:r>
                      <a:r>
                        <a:rPr lang="en-US" sz="2000" spc="-220" dirty="0">
                          <a:latin typeface="Calibri"/>
                          <a:cs typeface="Calibri"/>
                        </a:rPr>
                        <a:t>n</a:t>
                      </a:r>
                      <a:r>
                        <a:rPr lang="en-US" sz="2000" spc="-155" dirty="0">
                          <a:latin typeface="Calibri"/>
                          <a:cs typeface="Calibri"/>
                        </a:rPr>
                        <a:t>s</a:t>
                      </a:r>
                      <a:r>
                        <a:rPr lang="en-US" sz="2000" spc="-105" dirty="0">
                          <a:latin typeface="Calibri"/>
                          <a:cs typeface="Calibri"/>
                        </a:rPr>
                        <a:t>i</a:t>
                      </a:r>
                      <a:r>
                        <a:rPr lang="en-US" sz="2000" spc="-60" dirty="0">
                          <a:latin typeface="Calibri"/>
                          <a:cs typeface="Calibri"/>
                        </a:rPr>
                        <a:t>d</a:t>
                      </a:r>
                      <a:r>
                        <a:rPr lang="en-US" sz="2000" spc="-50" dirty="0">
                          <a:latin typeface="Calibri"/>
                          <a:cs typeface="Calibri"/>
                        </a:rPr>
                        <a:t>e</a:t>
                      </a:r>
                      <a:r>
                        <a:rPr lang="en-US" sz="2000" spc="-30" dirty="0">
                          <a:latin typeface="Calibri"/>
                          <a:cs typeface="Calibri"/>
                        </a:rPr>
                        <a:t>r</a:t>
                      </a:r>
                      <a:r>
                        <a:rPr lang="en-US" sz="2000" spc="-60" dirty="0">
                          <a:latin typeface="Calibri"/>
                          <a:cs typeface="Calibri"/>
                        </a:rPr>
                        <a:t>a</a:t>
                      </a:r>
                      <a:r>
                        <a:rPr lang="en-US" sz="2000" spc="70" dirty="0">
                          <a:latin typeface="Calibri"/>
                          <a:cs typeface="Calibri"/>
                        </a:rPr>
                        <a:t>t</a:t>
                      </a:r>
                      <a:r>
                        <a:rPr lang="en-US" sz="2000" spc="-105" dirty="0">
                          <a:latin typeface="Calibri"/>
                          <a:cs typeface="Calibri"/>
                        </a:rPr>
                        <a:t>i</a:t>
                      </a:r>
                      <a:r>
                        <a:rPr lang="en-US" sz="2000" spc="-150" dirty="0">
                          <a:latin typeface="Calibri"/>
                          <a:cs typeface="Calibri"/>
                        </a:rPr>
                        <a:t>o</a:t>
                      </a:r>
                      <a:r>
                        <a:rPr lang="en-US" sz="2000" dirty="0">
                          <a:latin typeface="Calibri"/>
                          <a:cs typeface="Calibri"/>
                        </a:rPr>
                        <a:t>n</a:t>
                      </a:r>
                      <a:r>
                        <a:rPr lang="en-US" sz="2000" spc="-114" dirty="0">
                          <a:latin typeface="Calibri"/>
                          <a:cs typeface="Calibri"/>
                        </a:rPr>
                        <a:t> </a:t>
                      </a:r>
                      <a:r>
                        <a:rPr lang="en-US" sz="2000" spc="-150" dirty="0">
                          <a:latin typeface="Calibri"/>
                          <a:cs typeface="Calibri"/>
                        </a:rPr>
                        <a:t>o</a:t>
                      </a:r>
                      <a:r>
                        <a:rPr lang="en-US" sz="2000" dirty="0">
                          <a:latin typeface="Calibri"/>
                          <a:cs typeface="Calibri"/>
                        </a:rPr>
                        <a:t>f </a:t>
                      </a:r>
                      <a:r>
                        <a:rPr lang="en-US" sz="2000" spc="-210" dirty="0">
                          <a:latin typeface="Calibri"/>
                          <a:cs typeface="Calibri"/>
                        </a:rPr>
                        <a:t> </a:t>
                      </a:r>
                      <a:r>
                        <a:rPr lang="en-US" sz="2000" spc="-105" dirty="0">
                          <a:latin typeface="Calibri"/>
                          <a:cs typeface="Calibri"/>
                        </a:rPr>
                        <a:t>i</a:t>
                      </a:r>
                      <a:r>
                        <a:rPr lang="en-US" sz="2000" spc="-220" dirty="0">
                          <a:latin typeface="Calibri"/>
                          <a:cs typeface="Calibri"/>
                        </a:rPr>
                        <a:t>n</a:t>
                      </a:r>
                      <a:r>
                        <a:rPr lang="en-US" sz="2000" spc="70" dirty="0">
                          <a:latin typeface="Calibri"/>
                          <a:cs typeface="Calibri"/>
                        </a:rPr>
                        <a:t>t</a:t>
                      </a:r>
                      <a:r>
                        <a:rPr lang="en-US" sz="2000" spc="-50" dirty="0">
                          <a:latin typeface="Calibri"/>
                          <a:cs typeface="Calibri"/>
                        </a:rPr>
                        <a:t>e</a:t>
                      </a:r>
                      <a:r>
                        <a:rPr lang="en-US" sz="2000" dirty="0">
                          <a:latin typeface="Calibri"/>
                          <a:cs typeface="Calibri"/>
                        </a:rPr>
                        <a:t>r</a:t>
                      </a:r>
                      <a:r>
                        <a:rPr lang="en-US" sz="2000" spc="-60" dirty="0">
                          <a:latin typeface="Calibri"/>
                          <a:cs typeface="Calibri"/>
                        </a:rPr>
                        <a:t>p</a:t>
                      </a:r>
                      <a:r>
                        <a:rPr lang="en-US" sz="2000" spc="-5" dirty="0">
                          <a:latin typeface="Calibri"/>
                          <a:cs typeface="Calibri"/>
                        </a:rPr>
                        <a:t>r</a:t>
                      </a:r>
                      <a:r>
                        <a:rPr lang="en-US" sz="2000" spc="-50" dirty="0">
                          <a:latin typeface="Calibri"/>
                          <a:cs typeface="Calibri"/>
                        </a:rPr>
                        <a:t>e</a:t>
                      </a:r>
                      <a:r>
                        <a:rPr lang="en-US" sz="2000" spc="70" dirty="0">
                          <a:latin typeface="Calibri"/>
                          <a:cs typeface="Calibri"/>
                        </a:rPr>
                        <a:t>t</a:t>
                      </a:r>
                      <a:r>
                        <a:rPr lang="en-US" sz="2000" spc="-70" dirty="0">
                          <a:latin typeface="Calibri"/>
                          <a:cs typeface="Calibri"/>
                        </a:rPr>
                        <a:t>a</a:t>
                      </a:r>
                      <a:r>
                        <a:rPr lang="en-US" sz="2000" spc="70" dirty="0">
                          <a:latin typeface="Calibri"/>
                          <a:cs typeface="Calibri"/>
                        </a:rPr>
                        <a:t>t</a:t>
                      </a:r>
                      <a:r>
                        <a:rPr lang="en-US" sz="2000" spc="-105" dirty="0">
                          <a:latin typeface="Calibri"/>
                          <a:cs typeface="Calibri"/>
                        </a:rPr>
                        <a:t>i</a:t>
                      </a:r>
                      <a:r>
                        <a:rPr lang="en-US" sz="2000" spc="-150" dirty="0">
                          <a:latin typeface="Calibri"/>
                          <a:cs typeface="Calibri"/>
                        </a:rPr>
                        <a:t>o</a:t>
                      </a:r>
                      <a:r>
                        <a:rPr lang="en-US" sz="2000" dirty="0">
                          <a:latin typeface="Calibri"/>
                          <a:cs typeface="Calibri"/>
                        </a:rPr>
                        <a:t>n</a:t>
                      </a:r>
                      <a:r>
                        <a:rPr lang="en-US" sz="2000" spc="-110" dirty="0">
                          <a:latin typeface="Calibri"/>
                          <a:cs typeface="Calibri"/>
                        </a:rPr>
                        <a:t> </a:t>
                      </a:r>
                      <a:r>
                        <a:rPr lang="en-US" sz="2000" spc="-60" dirty="0">
                          <a:latin typeface="Calibri"/>
                          <a:cs typeface="Calibri"/>
                        </a:rPr>
                        <a:t>a</a:t>
                      </a:r>
                      <a:r>
                        <a:rPr lang="en-US" sz="2000" spc="-220" dirty="0">
                          <a:latin typeface="Calibri"/>
                          <a:cs typeface="Calibri"/>
                        </a:rPr>
                        <a:t>n</a:t>
                      </a:r>
                      <a:r>
                        <a:rPr lang="en-US" sz="2000" dirty="0">
                          <a:latin typeface="Calibri"/>
                          <a:cs typeface="Calibri"/>
                        </a:rPr>
                        <a:t>d </a:t>
                      </a:r>
                      <a:r>
                        <a:rPr lang="en-US" sz="2000" spc="-160" dirty="0">
                          <a:latin typeface="Calibri"/>
                          <a:cs typeface="Calibri"/>
                        </a:rPr>
                        <a:t>s</a:t>
                      </a:r>
                      <a:r>
                        <a:rPr lang="en-US" sz="2000" dirty="0">
                          <a:latin typeface="Calibri"/>
                          <a:cs typeface="Calibri"/>
                        </a:rPr>
                        <a:t>y</a:t>
                      </a:r>
                      <a:r>
                        <a:rPr lang="en-US" sz="2000" spc="-210" dirty="0">
                          <a:latin typeface="Calibri"/>
                          <a:cs typeface="Calibri"/>
                        </a:rPr>
                        <a:t>n</a:t>
                      </a:r>
                      <a:r>
                        <a:rPr lang="en-US" sz="2000" spc="70" dirty="0">
                          <a:latin typeface="Calibri"/>
                          <a:cs typeface="Calibri"/>
                        </a:rPr>
                        <a:t>t</a:t>
                      </a:r>
                      <a:r>
                        <a:rPr lang="en-US" sz="2000" spc="-220" dirty="0">
                          <a:latin typeface="Calibri"/>
                          <a:cs typeface="Calibri"/>
                        </a:rPr>
                        <a:t>h</a:t>
                      </a:r>
                      <a:r>
                        <a:rPr lang="en-US" sz="2000" spc="-50" dirty="0">
                          <a:latin typeface="Calibri"/>
                          <a:cs typeface="Calibri"/>
                        </a:rPr>
                        <a:t>e</a:t>
                      </a:r>
                      <a:r>
                        <a:rPr lang="en-US" sz="2000" spc="-155" dirty="0">
                          <a:latin typeface="Calibri"/>
                          <a:cs typeface="Calibri"/>
                        </a:rPr>
                        <a:t>s</a:t>
                      </a:r>
                      <a:r>
                        <a:rPr lang="en-US" sz="2000" spc="-105" dirty="0">
                          <a:latin typeface="Calibri"/>
                          <a:cs typeface="Calibri"/>
                        </a:rPr>
                        <a:t>i</a:t>
                      </a:r>
                      <a:r>
                        <a:rPr lang="en-US" sz="2000" spc="-200" dirty="0">
                          <a:latin typeface="Calibri"/>
                          <a:cs typeface="Calibri"/>
                        </a:rPr>
                        <a:t>s</a:t>
                      </a:r>
                      <a:r>
                        <a:rPr lang="en-US" sz="2000" dirty="0">
                          <a:latin typeface="Calibri"/>
                          <a:cs typeface="Calibri"/>
                        </a:rPr>
                        <a:t>,</a:t>
                      </a:r>
                      <a:r>
                        <a:rPr lang="en-US" sz="2000" spc="-120" dirty="0">
                          <a:latin typeface="Calibri"/>
                          <a:cs typeface="Calibri"/>
                        </a:rPr>
                        <a:t> </a:t>
                      </a:r>
                      <a:r>
                        <a:rPr lang="en-US" sz="2000" spc="-5" dirty="0">
                          <a:latin typeface="Calibri"/>
                          <a:cs typeface="Calibri"/>
                        </a:rPr>
                        <a:t>r</a:t>
                      </a:r>
                      <a:r>
                        <a:rPr lang="en-US" sz="2000" spc="-50" dirty="0">
                          <a:latin typeface="Calibri"/>
                          <a:cs typeface="Calibri"/>
                        </a:rPr>
                        <a:t>e</a:t>
                      </a:r>
                      <a:r>
                        <a:rPr lang="en-US" sz="2000" spc="-60" dirty="0">
                          <a:latin typeface="Calibri"/>
                          <a:cs typeface="Calibri"/>
                        </a:rPr>
                        <a:t>a</a:t>
                      </a:r>
                      <a:r>
                        <a:rPr lang="en-US" sz="2000" spc="-20" dirty="0">
                          <a:latin typeface="Calibri"/>
                          <a:cs typeface="Calibri"/>
                        </a:rPr>
                        <a:t>l</a:t>
                      </a:r>
                      <a:r>
                        <a:rPr lang="en-US" sz="2000" spc="-105" dirty="0">
                          <a:latin typeface="Calibri"/>
                          <a:cs typeface="Calibri"/>
                        </a:rPr>
                        <a:t>i</a:t>
                      </a:r>
                      <a:r>
                        <a:rPr lang="en-US" sz="2000" spc="70" dirty="0">
                          <a:latin typeface="Calibri"/>
                          <a:cs typeface="Calibri"/>
                        </a:rPr>
                        <a:t>t</a:t>
                      </a:r>
                      <a:r>
                        <a:rPr lang="en-US" sz="2000" dirty="0">
                          <a:latin typeface="Calibri"/>
                          <a:cs typeface="Calibri"/>
                        </a:rPr>
                        <a:t>y</a:t>
                      </a:r>
                      <a:r>
                        <a:rPr lang="en-US" sz="2000" spc="120" dirty="0">
                          <a:latin typeface="Calibri"/>
                          <a:cs typeface="Calibri"/>
                        </a:rPr>
                        <a:t> </a:t>
                      </a:r>
                      <a:r>
                        <a:rPr lang="en-US" sz="2000" spc="70" dirty="0">
                          <a:latin typeface="Calibri"/>
                          <a:cs typeface="Calibri"/>
                        </a:rPr>
                        <a:t>t</a:t>
                      </a:r>
                      <a:r>
                        <a:rPr lang="en-US" sz="2000" spc="-50" dirty="0">
                          <a:latin typeface="Calibri"/>
                          <a:cs typeface="Calibri"/>
                        </a:rPr>
                        <a:t>e</a:t>
                      </a:r>
                      <a:r>
                        <a:rPr lang="en-US" sz="2000" spc="-160" dirty="0">
                          <a:latin typeface="Calibri"/>
                          <a:cs typeface="Calibri"/>
                        </a:rPr>
                        <a:t>s</a:t>
                      </a:r>
                      <a:r>
                        <a:rPr lang="en-US" sz="2000" spc="70" dirty="0">
                          <a:latin typeface="Calibri"/>
                          <a:cs typeface="Calibri"/>
                        </a:rPr>
                        <a:t>t</a:t>
                      </a:r>
                      <a:r>
                        <a:rPr lang="en-US" sz="2000" spc="-105" dirty="0">
                          <a:latin typeface="Calibri"/>
                          <a:cs typeface="Calibri"/>
                        </a:rPr>
                        <a:t>i</a:t>
                      </a:r>
                      <a:r>
                        <a:rPr lang="en-US" sz="2000" spc="-215" dirty="0">
                          <a:latin typeface="Calibri"/>
                          <a:cs typeface="Calibri"/>
                        </a:rPr>
                        <a:t>n</a:t>
                      </a:r>
                      <a:r>
                        <a:rPr lang="en-US" sz="2000" spc="-120" dirty="0">
                          <a:latin typeface="Calibri"/>
                          <a:cs typeface="Calibri"/>
                        </a:rPr>
                        <a:t>g</a:t>
                      </a:r>
                      <a:r>
                        <a:rPr lang="en-US" sz="2000" dirty="0">
                          <a:latin typeface="Calibri"/>
                          <a:cs typeface="Calibri"/>
                        </a:rPr>
                        <a:t>,</a:t>
                      </a:r>
                      <a:r>
                        <a:rPr lang="en-US" sz="2000" spc="-110" dirty="0">
                          <a:latin typeface="Calibri"/>
                          <a:cs typeface="Calibri"/>
                        </a:rPr>
                        <a:t> </a:t>
                      </a:r>
                      <a:r>
                        <a:rPr lang="en-US" sz="2000" spc="-50" dirty="0">
                          <a:latin typeface="Calibri"/>
                          <a:cs typeface="Calibri"/>
                        </a:rPr>
                        <a:t>e</a:t>
                      </a:r>
                      <a:r>
                        <a:rPr lang="en-US" sz="2000" spc="-105" dirty="0">
                          <a:latin typeface="Calibri"/>
                          <a:cs typeface="Calibri"/>
                        </a:rPr>
                        <a:t>v</a:t>
                      </a:r>
                      <a:r>
                        <a:rPr lang="en-US" sz="2000" spc="-60" dirty="0">
                          <a:latin typeface="Calibri"/>
                          <a:cs typeface="Calibri"/>
                        </a:rPr>
                        <a:t>a</a:t>
                      </a:r>
                      <a:r>
                        <a:rPr lang="en-US" sz="2000" spc="-20" dirty="0">
                          <a:latin typeface="Calibri"/>
                          <a:cs typeface="Calibri"/>
                        </a:rPr>
                        <a:t>l</a:t>
                      </a:r>
                      <a:r>
                        <a:rPr lang="en-US" sz="2000" spc="-180" dirty="0">
                          <a:latin typeface="Calibri"/>
                          <a:cs typeface="Calibri"/>
                        </a:rPr>
                        <a:t>u</a:t>
                      </a:r>
                      <a:r>
                        <a:rPr lang="en-US" sz="2000" spc="-60" dirty="0">
                          <a:latin typeface="Calibri"/>
                          <a:cs typeface="Calibri"/>
                        </a:rPr>
                        <a:t>a</a:t>
                      </a:r>
                      <a:r>
                        <a:rPr lang="en-US" sz="2000" spc="70" dirty="0">
                          <a:latin typeface="Calibri"/>
                          <a:cs typeface="Calibri"/>
                        </a:rPr>
                        <a:t>t</a:t>
                      </a:r>
                      <a:r>
                        <a:rPr lang="en-US" sz="2000" spc="-105" dirty="0">
                          <a:latin typeface="Calibri"/>
                          <a:cs typeface="Calibri"/>
                        </a:rPr>
                        <a:t>i</a:t>
                      </a:r>
                      <a:r>
                        <a:rPr lang="en-US" sz="2000" spc="-150" dirty="0">
                          <a:latin typeface="Calibri"/>
                          <a:cs typeface="Calibri"/>
                        </a:rPr>
                        <a:t>o</a:t>
                      </a:r>
                      <a:r>
                        <a:rPr lang="en-US" sz="2000" spc="-220" dirty="0">
                          <a:latin typeface="Calibri"/>
                          <a:cs typeface="Calibri"/>
                        </a:rPr>
                        <a:t>n</a:t>
                      </a:r>
                      <a:r>
                        <a:rPr lang="en-US" sz="2000" dirty="0">
                          <a:latin typeface="Calibri"/>
                          <a:cs typeface="Calibri"/>
                        </a:rPr>
                        <a:t>,</a:t>
                      </a:r>
                      <a:r>
                        <a:rPr lang="en-US" sz="2000" spc="-105" dirty="0">
                          <a:latin typeface="Calibri"/>
                          <a:cs typeface="Calibri"/>
                        </a:rPr>
                        <a:t> </a:t>
                      </a:r>
                      <a:r>
                        <a:rPr lang="en-US" sz="2000" spc="-60" dirty="0">
                          <a:latin typeface="Calibri"/>
                          <a:cs typeface="Calibri"/>
                        </a:rPr>
                        <a:t>a</a:t>
                      </a:r>
                      <a:r>
                        <a:rPr lang="en-US" sz="2000" spc="-220" dirty="0">
                          <a:latin typeface="Calibri"/>
                          <a:cs typeface="Calibri"/>
                        </a:rPr>
                        <a:t>n</a:t>
                      </a:r>
                      <a:r>
                        <a:rPr lang="en-US" sz="2000" dirty="0">
                          <a:latin typeface="Calibri"/>
                          <a:cs typeface="Calibri"/>
                        </a:rPr>
                        <a:t>d </a:t>
                      </a:r>
                      <a:r>
                        <a:rPr lang="en-US" sz="2000" spc="-150" dirty="0">
                          <a:latin typeface="Calibri"/>
                          <a:cs typeface="Calibri"/>
                        </a:rPr>
                        <a:t>o</a:t>
                      </a:r>
                      <a:r>
                        <a:rPr lang="en-US" sz="2000" spc="-70" dirty="0">
                          <a:latin typeface="Calibri"/>
                          <a:cs typeface="Calibri"/>
                        </a:rPr>
                        <a:t>p</a:t>
                      </a:r>
                      <a:r>
                        <a:rPr lang="en-US" sz="2000" spc="-105" dirty="0">
                          <a:latin typeface="Calibri"/>
                          <a:cs typeface="Calibri"/>
                        </a:rPr>
                        <a:t>i</a:t>
                      </a:r>
                      <a:r>
                        <a:rPr lang="en-US" sz="2000" spc="-220" dirty="0">
                          <a:latin typeface="Calibri"/>
                          <a:cs typeface="Calibri"/>
                        </a:rPr>
                        <a:t>n</a:t>
                      </a:r>
                      <a:r>
                        <a:rPr lang="en-US" sz="2000" spc="-100" dirty="0">
                          <a:latin typeface="Calibri"/>
                          <a:cs typeface="Calibri"/>
                        </a:rPr>
                        <a:t>i</a:t>
                      </a:r>
                      <a:r>
                        <a:rPr lang="en-US" sz="2000" spc="-150" dirty="0">
                          <a:latin typeface="Calibri"/>
                          <a:cs typeface="Calibri"/>
                        </a:rPr>
                        <a:t>o</a:t>
                      </a:r>
                      <a:r>
                        <a:rPr lang="en-US" sz="2000" dirty="0">
                          <a:latin typeface="Calibri"/>
                          <a:cs typeface="Calibri"/>
                        </a:rPr>
                        <a:t>n</a:t>
                      </a:r>
                      <a:r>
                        <a:rPr lang="en-US" sz="2000" spc="-110" dirty="0">
                          <a:latin typeface="Calibri"/>
                          <a:cs typeface="Calibri"/>
                        </a:rPr>
                        <a:t> </a:t>
                      </a:r>
                      <a:r>
                        <a:rPr lang="en-US" sz="2000" spc="-160" dirty="0">
                          <a:latin typeface="Calibri"/>
                          <a:cs typeface="Calibri"/>
                        </a:rPr>
                        <a:t>s</a:t>
                      </a:r>
                      <a:r>
                        <a:rPr lang="en-US" sz="2000" spc="-50" dirty="0">
                          <a:latin typeface="Calibri"/>
                          <a:cs typeface="Calibri"/>
                        </a:rPr>
                        <a:t>ee</a:t>
                      </a:r>
                      <a:r>
                        <a:rPr lang="en-US" sz="2000" spc="-80" dirty="0">
                          <a:latin typeface="Calibri"/>
                          <a:cs typeface="Calibri"/>
                        </a:rPr>
                        <a:t>k</a:t>
                      </a:r>
                      <a:r>
                        <a:rPr lang="en-US" sz="2000" spc="-100" dirty="0">
                          <a:latin typeface="Calibri"/>
                          <a:cs typeface="Calibri"/>
                        </a:rPr>
                        <a:t>i</a:t>
                      </a:r>
                      <a:r>
                        <a:rPr lang="en-US" sz="2000" spc="-220" dirty="0">
                          <a:latin typeface="Calibri"/>
                          <a:cs typeface="Calibri"/>
                        </a:rPr>
                        <a:t>n</a:t>
                      </a:r>
                      <a:r>
                        <a:rPr lang="en-US" sz="2000" spc="-120" dirty="0">
                          <a:latin typeface="Calibri"/>
                          <a:cs typeface="Calibri"/>
                        </a:rPr>
                        <a:t>g</a:t>
                      </a:r>
                      <a:r>
                        <a:rPr lang="en-US" sz="2000" dirty="0">
                          <a:latin typeface="Calibri"/>
                          <a:cs typeface="Calibri"/>
                        </a:rPr>
                        <a: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9" name="Rectangle 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object 2"/>
          <p:cNvSpPr txBox="1">
            <a:spLocks noGrp="1"/>
          </p:cNvSpPr>
          <p:nvPr>
            <p:ph type="title"/>
          </p:nvPr>
        </p:nvSpPr>
        <p:spPr>
          <a:xfrm>
            <a:off x="6286541" y="1241266"/>
            <a:ext cx="2370762" cy="3153753"/>
          </a:xfrm>
          <a:prstGeom prst="rect">
            <a:avLst/>
          </a:prstGeom>
        </p:spPr>
        <p:txBody>
          <a:bodyPr vert="horz" lIns="91440" tIns="45720" rIns="91440" bIns="45720" rtlCol="0" anchor="b">
            <a:normAutofit/>
          </a:bodyPr>
          <a:lstStyle/>
          <a:p>
            <a:pPr marL="1092835">
              <a:lnSpc>
                <a:spcPct val="90000"/>
              </a:lnSpc>
            </a:pPr>
            <a:r>
              <a:rPr lang="en-US" sz="1800" b="0" i="0" kern="1200" spc="180" dirty="0">
                <a:solidFill>
                  <a:schemeClr val="bg2"/>
                </a:solidFill>
                <a:latin typeface="+mj-lt"/>
                <a:ea typeface="+mj-ea"/>
                <a:cs typeface="+mj-cs"/>
              </a:rPr>
              <a:t>S</a:t>
            </a:r>
            <a:r>
              <a:rPr lang="en-US" sz="1800" b="0" i="0" kern="1200" spc="-285" dirty="0">
                <a:solidFill>
                  <a:schemeClr val="bg2"/>
                </a:solidFill>
                <a:latin typeface="+mj-lt"/>
                <a:ea typeface="+mj-ea"/>
                <a:cs typeface="+mj-cs"/>
              </a:rPr>
              <a:t>t</a:t>
            </a:r>
            <a:r>
              <a:rPr lang="en-US" sz="1800" b="0" i="0" kern="1200" spc="-125" dirty="0">
                <a:solidFill>
                  <a:schemeClr val="bg2"/>
                </a:solidFill>
                <a:latin typeface="+mj-lt"/>
                <a:ea typeface="+mj-ea"/>
                <a:cs typeface="+mj-cs"/>
              </a:rPr>
              <a:t>r</a:t>
            </a:r>
            <a:r>
              <a:rPr lang="en-US" sz="1800" b="0" i="0" kern="1200" spc="315" dirty="0">
                <a:solidFill>
                  <a:schemeClr val="bg2"/>
                </a:solidFill>
                <a:latin typeface="+mj-lt"/>
                <a:ea typeface="+mj-ea"/>
                <a:cs typeface="+mj-cs"/>
              </a:rPr>
              <a:t>a</a:t>
            </a:r>
            <a:r>
              <a:rPr lang="en-US" sz="1800" b="0" i="0" kern="1200" spc="-285" dirty="0">
                <a:solidFill>
                  <a:schemeClr val="bg2"/>
                </a:solidFill>
                <a:latin typeface="+mj-lt"/>
                <a:ea typeface="+mj-ea"/>
                <a:cs typeface="+mj-cs"/>
              </a:rPr>
              <a:t>t</a:t>
            </a:r>
            <a:r>
              <a:rPr lang="en-US" sz="1800" b="0" i="0" kern="1200" spc="5" dirty="0">
                <a:solidFill>
                  <a:schemeClr val="bg2"/>
                </a:solidFill>
                <a:latin typeface="+mj-lt"/>
                <a:ea typeface="+mj-ea"/>
                <a:cs typeface="+mj-cs"/>
              </a:rPr>
              <a:t>e</a:t>
            </a:r>
            <a:r>
              <a:rPr lang="en-US" sz="1800" b="0" i="0" kern="1200" spc="340" dirty="0">
                <a:solidFill>
                  <a:schemeClr val="bg2"/>
                </a:solidFill>
                <a:latin typeface="+mj-lt"/>
                <a:ea typeface="+mj-ea"/>
                <a:cs typeface="+mj-cs"/>
              </a:rPr>
              <a:t>g</a:t>
            </a:r>
            <a:r>
              <a:rPr lang="en-US" sz="1800" b="0" i="0" kern="1200" spc="-45" dirty="0">
                <a:solidFill>
                  <a:schemeClr val="bg2"/>
                </a:solidFill>
                <a:latin typeface="+mj-lt"/>
                <a:ea typeface="+mj-ea"/>
                <a:cs typeface="+mj-cs"/>
              </a:rPr>
              <a:t>i</a:t>
            </a:r>
            <a:r>
              <a:rPr lang="en-US" sz="1800" b="0" i="0" kern="1200" spc="235" dirty="0">
                <a:solidFill>
                  <a:schemeClr val="bg2"/>
                </a:solidFill>
                <a:latin typeface="+mj-lt"/>
                <a:ea typeface="+mj-ea"/>
                <a:cs typeface="+mj-cs"/>
              </a:rPr>
              <a:t>c</a:t>
            </a:r>
            <a:r>
              <a:rPr lang="en-US" sz="1800" b="0" i="0" kern="1200" spc="-204" dirty="0">
                <a:solidFill>
                  <a:schemeClr val="bg2"/>
                </a:solidFill>
                <a:latin typeface="+mj-lt"/>
                <a:ea typeface="+mj-ea"/>
                <a:cs typeface="+mj-cs"/>
              </a:rPr>
              <a:t> </a:t>
            </a:r>
            <a:r>
              <a:rPr lang="en-US" sz="1800" b="0" i="0" kern="1200" spc="-220" dirty="0">
                <a:solidFill>
                  <a:schemeClr val="bg2"/>
                </a:solidFill>
                <a:latin typeface="+mj-lt"/>
                <a:ea typeface="+mj-ea"/>
                <a:cs typeface="+mj-cs"/>
              </a:rPr>
              <a:t>T</a:t>
            </a:r>
            <a:r>
              <a:rPr lang="en-US" sz="1800" b="0" i="0" kern="1200" spc="-385" dirty="0">
                <a:solidFill>
                  <a:schemeClr val="bg2"/>
                </a:solidFill>
                <a:latin typeface="+mj-lt"/>
                <a:ea typeface="+mj-ea"/>
                <a:cs typeface="+mj-cs"/>
              </a:rPr>
              <a:t>h</a:t>
            </a:r>
            <a:r>
              <a:rPr lang="en-US" sz="1800" b="0" i="0" kern="1200" spc="-45" dirty="0">
                <a:solidFill>
                  <a:schemeClr val="bg2"/>
                </a:solidFill>
                <a:latin typeface="+mj-lt"/>
                <a:ea typeface="+mj-ea"/>
                <a:cs typeface="+mj-cs"/>
              </a:rPr>
              <a:t>i</a:t>
            </a:r>
            <a:r>
              <a:rPr lang="en-US" sz="1800" b="0" i="0" kern="1200" spc="-385" dirty="0">
                <a:solidFill>
                  <a:schemeClr val="bg2"/>
                </a:solidFill>
                <a:latin typeface="+mj-lt"/>
                <a:ea typeface="+mj-ea"/>
                <a:cs typeface="+mj-cs"/>
              </a:rPr>
              <a:t>n</a:t>
            </a:r>
            <a:r>
              <a:rPr lang="en-US" sz="1800" b="0" i="0" kern="1200" spc="-80" dirty="0">
                <a:solidFill>
                  <a:schemeClr val="bg2"/>
                </a:solidFill>
                <a:latin typeface="+mj-lt"/>
                <a:ea typeface="+mj-ea"/>
                <a:cs typeface="+mj-cs"/>
              </a:rPr>
              <a:t>k</a:t>
            </a:r>
            <a:r>
              <a:rPr lang="en-US" sz="1800" b="0" i="0" kern="1200" spc="-45" dirty="0">
                <a:solidFill>
                  <a:schemeClr val="bg2"/>
                </a:solidFill>
                <a:latin typeface="+mj-lt"/>
                <a:ea typeface="+mj-ea"/>
                <a:cs typeface="+mj-cs"/>
              </a:rPr>
              <a:t>i</a:t>
            </a:r>
            <a:r>
              <a:rPr lang="en-US" sz="1800" b="0" i="0" kern="1200" spc="-385" dirty="0">
                <a:solidFill>
                  <a:schemeClr val="bg2"/>
                </a:solidFill>
                <a:latin typeface="+mj-lt"/>
                <a:ea typeface="+mj-ea"/>
                <a:cs typeface="+mj-cs"/>
              </a:rPr>
              <a:t>n</a:t>
            </a:r>
            <a:r>
              <a:rPr lang="en-US" sz="1800" b="0" i="0" kern="1200" spc="480" dirty="0">
                <a:solidFill>
                  <a:schemeClr val="bg2"/>
                </a:solidFill>
                <a:latin typeface="+mj-lt"/>
                <a:ea typeface="+mj-ea"/>
                <a:cs typeface="+mj-cs"/>
              </a:rPr>
              <a:t>g</a:t>
            </a:r>
            <a:r>
              <a:rPr lang="en-US" sz="1800" b="0" i="0" kern="1200" spc="70" dirty="0">
                <a:solidFill>
                  <a:schemeClr val="bg2"/>
                </a:solidFill>
                <a:latin typeface="+mj-lt"/>
                <a:ea typeface="+mj-ea"/>
                <a:cs typeface="+mj-cs"/>
              </a:rPr>
              <a:t> </a:t>
            </a:r>
            <a:r>
              <a:rPr lang="en-US" sz="1800" b="0" i="0" kern="1200" spc="-140" dirty="0">
                <a:solidFill>
                  <a:schemeClr val="bg2"/>
                </a:solidFill>
                <a:latin typeface="+mj-lt"/>
                <a:ea typeface="+mj-ea"/>
                <a:cs typeface="+mj-cs"/>
              </a:rPr>
              <a:t>F</a:t>
            </a:r>
            <a:r>
              <a:rPr lang="en-US" sz="1800" b="0" i="0" kern="1200" spc="-125" dirty="0">
                <a:solidFill>
                  <a:schemeClr val="bg2"/>
                </a:solidFill>
                <a:latin typeface="+mj-lt"/>
                <a:ea typeface="+mj-ea"/>
                <a:cs typeface="+mj-cs"/>
              </a:rPr>
              <a:t>r</a:t>
            </a:r>
            <a:r>
              <a:rPr lang="en-US" sz="1800" b="0" i="0" kern="1200" spc="315" dirty="0">
                <a:solidFill>
                  <a:schemeClr val="bg2"/>
                </a:solidFill>
                <a:latin typeface="+mj-lt"/>
                <a:ea typeface="+mj-ea"/>
                <a:cs typeface="+mj-cs"/>
              </a:rPr>
              <a:t>a</a:t>
            </a:r>
            <a:r>
              <a:rPr lang="en-US" sz="1800" b="0" i="0" kern="1200" spc="-580" dirty="0">
                <a:solidFill>
                  <a:schemeClr val="bg2"/>
                </a:solidFill>
                <a:latin typeface="+mj-lt"/>
                <a:ea typeface="+mj-ea"/>
                <a:cs typeface="+mj-cs"/>
              </a:rPr>
              <a:t>m</a:t>
            </a:r>
            <a:r>
              <a:rPr lang="en-US" sz="1800" b="0" i="0" kern="1200" spc="-45" dirty="0">
                <a:solidFill>
                  <a:schemeClr val="bg2"/>
                </a:solidFill>
                <a:latin typeface="+mj-lt"/>
                <a:ea typeface="+mj-ea"/>
                <a:cs typeface="+mj-cs"/>
              </a:rPr>
              <a:t>i</a:t>
            </a:r>
            <a:r>
              <a:rPr lang="en-US" sz="1800" b="0" i="0" kern="1200" spc="-385" dirty="0">
                <a:solidFill>
                  <a:schemeClr val="bg2"/>
                </a:solidFill>
                <a:latin typeface="+mj-lt"/>
                <a:ea typeface="+mj-ea"/>
                <a:cs typeface="+mj-cs"/>
              </a:rPr>
              <a:t>n</a:t>
            </a:r>
            <a:r>
              <a:rPr lang="en-US" sz="1800" b="0" i="0" kern="1200" spc="480" dirty="0">
                <a:solidFill>
                  <a:schemeClr val="bg2"/>
                </a:solidFill>
                <a:latin typeface="+mj-lt"/>
                <a:ea typeface="+mj-ea"/>
                <a:cs typeface="+mj-cs"/>
              </a:rPr>
              <a:t>g</a:t>
            </a:r>
          </a:p>
        </p:txBody>
      </p:sp>
      <p:grpSp>
        <p:nvGrpSpPr>
          <p:cNvPr id="19" name="Group 18">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20" name="Rectangle 19">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aphicFrame>
        <p:nvGraphicFramePr>
          <p:cNvPr id="3" name="object 3"/>
          <p:cNvGraphicFramePr>
            <a:graphicFrameLocks noGrp="1"/>
          </p:cNvGraphicFramePr>
          <p:nvPr>
            <p:extLst>
              <p:ext uri="{D42A27DB-BD31-4B8C-83A1-F6EECF244321}">
                <p14:modId xmlns:p14="http://schemas.microsoft.com/office/powerpoint/2010/main" val="1788486858"/>
              </p:ext>
            </p:extLst>
          </p:nvPr>
        </p:nvGraphicFramePr>
        <p:xfrm>
          <a:off x="317499" y="1167874"/>
          <a:ext cx="5347209" cy="4522253"/>
        </p:xfrm>
        <a:graphic>
          <a:graphicData uri="http://schemas.openxmlformats.org/drawingml/2006/table">
            <a:tbl>
              <a:tblPr firstRow="1" bandRow="1">
                <a:noFill/>
                <a:tableStyleId>{2D5ABB26-0587-4C30-8999-92F81FD0307C}</a:tableStyleId>
              </a:tblPr>
              <a:tblGrid>
                <a:gridCol w="1630640">
                  <a:extLst>
                    <a:ext uri="{9D8B030D-6E8A-4147-A177-3AD203B41FA5}">
                      <a16:colId xmlns:a16="http://schemas.microsoft.com/office/drawing/2014/main" val="20000"/>
                    </a:ext>
                  </a:extLst>
                </a:gridCol>
                <a:gridCol w="3716569">
                  <a:extLst>
                    <a:ext uri="{9D8B030D-6E8A-4147-A177-3AD203B41FA5}">
                      <a16:colId xmlns:a16="http://schemas.microsoft.com/office/drawing/2014/main" val="20001"/>
                    </a:ext>
                  </a:extLst>
                </a:gridCol>
              </a:tblGrid>
              <a:tr h="692883">
                <a:tc>
                  <a:txBody>
                    <a:bodyPr/>
                    <a:lstStyle/>
                    <a:p>
                      <a:pPr marL="85090">
                        <a:lnSpc>
                          <a:spcPct val="100000"/>
                        </a:lnSpc>
                      </a:pPr>
                      <a:r>
                        <a:rPr sz="1400" b="1" spc="65">
                          <a:solidFill>
                            <a:srgbClr val="FFFFFF"/>
                          </a:solidFill>
                          <a:latin typeface="Calibri"/>
                          <a:cs typeface="Calibri"/>
                        </a:rPr>
                        <a:t>T</a:t>
                      </a:r>
                      <a:r>
                        <a:rPr sz="1400" b="1" spc="-15">
                          <a:solidFill>
                            <a:srgbClr val="FFFFFF"/>
                          </a:solidFill>
                          <a:latin typeface="Calibri"/>
                          <a:cs typeface="Calibri"/>
                        </a:rPr>
                        <a:t>h</a:t>
                      </a:r>
                      <a:r>
                        <a:rPr sz="1400" b="1">
                          <a:solidFill>
                            <a:srgbClr val="FFFFFF"/>
                          </a:solidFill>
                          <a:latin typeface="Calibri"/>
                          <a:cs typeface="Calibri"/>
                        </a:rPr>
                        <a:t>i</a:t>
                      </a:r>
                      <a:r>
                        <a:rPr sz="1400" b="1" spc="-15">
                          <a:solidFill>
                            <a:srgbClr val="FFFFFF"/>
                          </a:solidFill>
                          <a:latin typeface="Calibri"/>
                          <a:cs typeface="Calibri"/>
                        </a:rPr>
                        <a:t>n</a:t>
                      </a:r>
                      <a:r>
                        <a:rPr sz="1400" b="1" spc="-10">
                          <a:solidFill>
                            <a:srgbClr val="FFFFFF"/>
                          </a:solidFill>
                          <a:latin typeface="Calibri"/>
                          <a:cs typeface="Calibri"/>
                        </a:rPr>
                        <a:t>ki</a:t>
                      </a:r>
                      <a:r>
                        <a:rPr sz="1400" b="1" spc="-15">
                          <a:solidFill>
                            <a:srgbClr val="FFFFFF"/>
                          </a:solidFill>
                          <a:latin typeface="Calibri"/>
                          <a:cs typeface="Calibri"/>
                        </a:rPr>
                        <a:t>n</a:t>
                      </a:r>
                      <a:r>
                        <a:rPr sz="1400" b="1">
                          <a:solidFill>
                            <a:srgbClr val="FFFFFF"/>
                          </a:solidFill>
                          <a:latin typeface="Calibri"/>
                          <a:cs typeface="Calibri"/>
                        </a:rPr>
                        <a:t>g</a:t>
                      </a:r>
                      <a:r>
                        <a:rPr sz="1400" b="1" spc="114">
                          <a:solidFill>
                            <a:srgbClr val="FFFFFF"/>
                          </a:solidFill>
                          <a:latin typeface="Calibri"/>
                          <a:cs typeface="Calibri"/>
                        </a:rPr>
                        <a:t> </a:t>
                      </a:r>
                      <a:r>
                        <a:rPr sz="1400" b="1" spc="-55">
                          <a:solidFill>
                            <a:srgbClr val="FFFFFF"/>
                          </a:solidFill>
                          <a:latin typeface="Calibri"/>
                          <a:cs typeface="Calibri"/>
                        </a:rPr>
                        <a:t>S</a:t>
                      </a:r>
                      <a:r>
                        <a:rPr sz="1400" b="1" spc="-185">
                          <a:solidFill>
                            <a:srgbClr val="FFFFFF"/>
                          </a:solidFill>
                          <a:latin typeface="Calibri"/>
                          <a:cs typeface="Calibri"/>
                        </a:rPr>
                        <a:t>t</a:t>
                      </a:r>
                      <a:r>
                        <a:rPr sz="1400" b="1" spc="120">
                          <a:solidFill>
                            <a:srgbClr val="FFFFFF"/>
                          </a:solidFill>
                          <a:latin typeface="Calibri"/>
                          <a:cs typeface="Calibri"/>
                        </a:rPr>
                        <a:t>a</a:t>
                      </a:r>
                      <a:r>
                        <a:rPr sz="1400" b="1" spc="-185">
                          <a:solidFill>
                            <a:srgbClr val="FFFFFF"/>
                          </a:solidFill>
                          <a:latin typeface="Calibri"/>
                          <a:cs typeface="Calibri"/>
                        </a:rPr>
                        <a:t>t</a:t>
                      </a:r>
                      <a:r>
                        <a:rPr sz="1400" b="1" spc="25">
                          <a:solidFill>
                            <a:srgbClr val="FFFFFF"/>
                          </a:solidFill>
                          <a:latin typeface="Calibri"/>
                          <a:cs typeface="Calibri"/>
                        </a:rPr>
                        <a:t>e</a:t>
                      </a:r>
                      <a:r>
                        <a:rPr sz="1400" b="1">
                          <a:solidFill>
                            <a:srgbClr val="FFFFFF"/>
                          </a:solidFill>
                          <a:latin typeface="Calibri"/>
                          <a:cs typeface="Calibri"/>
                        </a:rPr>
                        <a:t>s</a:t>
                      </a:r>
                    </a:p>
                  </a:txBody>
                  <a:tcPr marL="198344" marR="119007" marT="119007" marB="119007">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85725">
                        <a:lnSpc>
                          <a:spcPct val="100000"/>
                        </a:lnSpc>
                      </a:pPr>
                      <a:r>
                        <a:rPr sz="1400" b="1" spc="190">
                          <a:solidFill>
                            <a:srgbClr val="FFFFFF"/>
                          </a:solidFill>
                          <a:latin typeface="Calibri"/>
                          <a:cs typeface="Calibri"/>
                        </a:rPr>
                        <a:t>A</a:t>
                      </a:r>
                      <a:r>
                        <a:rPr sz="1400" b="1" spc="20">
                          <a:solidFill>
                            <a:srgbClr val="FFFFFF"/>
                          </a:solidFill>
                          <a:latin typeface="Calibri"/>
                          <a:cs typeface="Calibri"/>
                        </a:rPr>
                        <a:t>b</a:t>
                      </a:r>
                      <a:r>
                        <a:rPr sz="1400" b="1">
                          <a:solidFill>
                            <a:srgbClr val="FFFFFF"/>
                          </a:solidFill>
                          <a:latin typeface="Calibri"/>
                          <a:cs typeface="Calibri"/>
                        </a:rPr>
                        <a:t>i</a:t>
                      </a:r>
                      <a:r>
                        <a:rPr sz="1400" b="1" spc="-10">
                          <a:solidFill>
                            <a:srgbClr val="FFFFFF"/>
                          </a:solidFill>
                          <a:latin typeface="Calibri"/>
                          <a:cs typeface="Calibri"/>
                        </a:rPr>
                        <a:t>l</a:t>
                      </a:r>
                      <a:r>
                        <a:rPr sz="1400" b="1">
                          <a:solidFill>
                            <a:srgbClr val="FFFFFF"/>
                          </a:solidFill>
                          <a:latin typeface="Calibri"/>
                          <a:cs typeface="Calibri"/>
                        </a:rPr>
                        <a:t>i</a:t>
                      </a:r>
                      <a:r>
                        <a:rPr sz="1400" b="1" spc="-195">
                          <a:solidFill>
                            <a:srgbClr val="FFFFFF"/>
                          </a:solidFill>
                          <a:latin typeface="Calibri"/>
                          <a:cs typeface="Calibri"/>
                        </a:rPr>
                        <a:t>t</a:t>
                      </a:r>
                      <a:r>
                        <a:rPr sz="1400" b="1">
                          <a:solidFill>
                            <a:srgbClr val="FFFFFF"/>
                          </a:solidFill>
                          <a:latin typeface="Calibri"/>
                          <a:cs typeface="Calibri"/>
                        </a:rPr>
                        <a:t>i</a:t>
                      </a:r>
                      <a:r>
                        <a:rPr sz="1400" b="1" spc="25">
                          <a:solidFill>
                            <a:srgbClr val="FFFFFF"/>
                          </a:solidFill>
                          <a:latin typeface="Calibri"/>
                          <a:cs typeface="Calibri"/>
                        </a:rPr>
                        <a:t>e</a:t>
                      </a:r>
                      <a:r>
                        <a:rPr sz="1400" b="1" spc="40">
                          <a:solidFill>
                            <a:srgbClr val="FFFFFF"/>
                          </a:solidFill>
                          <a:latin typeface="Calibri"/>
                          <a:cs typeface="Calibri"/>
                        </a:rPr>
                        <a:t>s</a:t>
                      </a:r>
                      <a:r>
                        <a:rPr sz="1400" b="1" spc="100">
                          <a:solidFill>
                            <a:srgbClr val="FFFFFF"/>
                          </a:solidFill>
                          <a:latin typeface="Calibri"/>
                          <a:cs typeface="Calibri"/>
                        </a:rPr>
                        <a:t>/</a:t>
                      </a:r>
                      <a:r>
                        <a:rPr sz="1400" b="1" spc="-65">
                          <a:solidFill>
                            <a:srgbClr val="FFFFFF"/>
                          </a:solidFill>
                          <a:latin typeface="Calibri"/>
                          <a:cs typeface="Calibri"/>
                        </a:rPr>
                        <a:t>B</a:t>
                      </a:r>
                      <a:r>
                        <a:rPr sz="1400" b="1" spc="30">
                          <a:solidFill>
                            <a:srgbClr val="FFFFFF"/>
                          </a:solidFill>
                          <a:latin typeface="Calibri"/>
                          <a:cs typeface="Calibri"/>
                        </a:rPr>
                        <a:t>e</a:t>
                      </a:r>
                      <a:r>
                        <a:rPr sz="1400" b="1" spc="-15">
                          <a:solidFill>
                            <a:srgbClr val="FFFFFF"/>
                          </a:solidFill>
                          <a:latin typeface="Calibri"/>
                          <a:cs typeface="Calibri"/>
                        </a:rPr>
                        <a:t>h</a:t>
                      </a:r>
                      <a:r>
                        <a:rPr sz="1400" b="1" spc="90">
                          <a:solidFill>
                            <a:srgbClr val="FFFFFF"/>
                          </a:solidFill>
                          <a:latin typeface="Calibri"/>
                          <a:cs typeface="Calibri"/>
                        </a:rPr>
                        <a:t>a</a:t>
                      </a:r>
                      <a:r>
                        <a:rPr sz="1400" b="1" spc="170">
                          <a:solidFill>
                            <a:srgbClr val="FFFFFF"/>
                          </a:solidFill>
                          <a:latin typeface="Calibri"/>
                          <a:cs typeface="Calibri"/>
                        </a:rPr>
                        <a:t>v</a:t>
                      </a:r>
                      <a:r>
                        <a:rPr sz="1400" b="1">
                          <a:solidFill>
                            <a:srgbClr val="FFFFFF"/>
                          </a:solidFill>
                          <a:latin typeface="Calibri"/>
                          <a:cs typeface="Calibri"/>
                        </a:rPr>
                        <a:t>i</a:t>
                      </a:r>
                      <a:r>
                        <a:rPr sz="1400" b="1" spc="60">
                          <a:solidFill>
                            <a:srgbClr val="FFFFFF"/>
                          </a:solidFill>
                          <a:latin typeface="Calibri"/>
                          <a:cs typeface="Calibri"/>
                        </a:rPr>
                        <a:t>o</a:t>
                      </a:r>
                      <a:r>
                        <a:rPr sz="1400" b="1" spc="-85">
                          <a:solidFill>
                            <a:srgbClr val="FFFFFF"/>
                          </a:solidFill>
                          <a:latin typeface="Calibri"/>
                          <a:cs typeface="Calibri"/>
                        </a:rPr>
                        <a:t>r</a:t>
                      </a:r>
                      <a:r>
                        <a:rPr sz="1400" b="1" spc="40">
                          <a:solidFill>
                            <a:srgbClr val="FFFFFF"/>
                          </a:solidFill>
                          <a:latin typeface="Calibri"/>
                          <a:cs typeface="Calibri"/>
                        </a:rPr>
                        <a:t>s</a:t>
                      </a:r>
                      <a:r>
                        <a:rPr sz="1400" b="1" spc="100">
                          <a:solidFill>
                            <a:srgbClr val="FFFFFF"/>
                          </a:solidFill>
                          <a:latin typeface="Calibri"/>
                          <a:cs typeface="Calibri"/>
                        </a:rPr>
                        <a:t>/</a:t>
                      </a:r>
                      <a:r>
                        <a:rPr sz="1400" b="1" spc="60">
                          <a:solidFill>
                            <a:srgbClr val="FFFFFF"/>
                          </a:solidFill>
                          <a:latin typeface="Calibri"/>
                          <a:cs typeface="Calibri"/>
                        </a:rPr>
                        <a:t>F</a:t>
                      </a:r>
                      <a:r>
                        <a:rPr sz="1400" b="1" spc="-65">
                          <a:solidFill>
                            <a:srgbClr val="FFFFFF"/>
                          </a:solidFill>
                          <a:latin typeface="Calibri"/>
                          <a:cs typeface="Calibri"/>
                        </a:rPr>
                        <a:t>r</a:t>
                      </a:r>
                      <a:r>
                        <a:rPr sz="1400" b="1" spc="90">
                          <a:solidFill>
                            <a:srgbClr val="FFFFFF"/>
                          </a:solidFill>
                          <a:latin typeface="Calibri"/>
                          <a:cs typeface="Calibri"/>
                        </a:rPr>
                        <a:t>a</a:t>
                      </a:r>
                      <a:r>
                        <a:rPr sz="1400" b="1" spc="15">
                          <a:solidFill>
                            <a:srgbClr val="FFFFFF"/>
                          </a:solidFill>
                          <a:latin typeface="Calibri"/>
                          <a:cs typeface="Calibri"/>
                        </a:rPr>
                        <a:t>m</a:t>
                      </a:r>
                      <a:r>
                        <a:rPr sz="1400" b="1">
                          <a:solidFill>
                            <a:srgbClr val="FFFFFF"/>
                          </a:solidFill>
                          <a:latin typeface="Calibri"/>
                          <a:cs typeface="Calibri"/>
                        </a:rPr>
                        <a:t>i</a:t>
                      </a:r>
                      <a:r>
                        <a:rPr sz="1400" b="1" spc="-15">
                          <a:solidFill>
                            <a:srgbClr val="FFFFFF"/>
                          </a:solidFill>
                          <a:latin typeface="Calibri"/>
                          <a:cs typeface="Calibri"/>
                        </a:rPr>
                        <a:t>n</a:t>
                      </a:r>
                      <a:r>
                        <a:rPr sz="1400" b="1">
                          <a:solidFill>
                            <a:srgbClr val="FFFFFF"/>
                          </a:solidFill>
                          <a:latin typeface="Calibri"/>
                          <a:cs typeface="Calibri"/>
                        </a:rPr>
                        <a:t>g</a:t>
                      </a:r>
                      <a:r>
                        <a:rPr sz="1400" b="1" spc="120">
                          <a:solidFill>
                            <a:srgbClr val="FFFFFF"/>
                          </a:solidFill>
                          <a:latin typeface="Calibri"/>
                          <a:cs typeface="Calibri"/>
                        </a:rPr>
                        <a:t> </a:t>
                      </a:r>
                      <a:r>
                        <a:rPr sz="1400" b="1" spc="-25">
                          <a:solidFill>
                            <a:srgbClr val="FFFFFF"/>
                          </a:solidFill>
                          <a:latin typeface="Calibri"/>
                          <a:cs typeface="Calibri"/>
                        </a:rPr>
                        <a:t>P</a:t>
                      </a:r>
                      <a:r>
                        <a:rPr sz="1400" b="1" spc="30">
                          <a:solidFill>
                            <a:srgbClr val="FFFFFF"/>
                          </a:solidFill>
                          <a:latin typeface="Calibri"/>
                          <a:cs typeface="Calibri"/>
                        </a:rPr>
                        <a:t>e</a:t>
                      </a:r>
                      <a:r>
                        <a:rPr sz="1400" b="1" spc="-80">
                          <a:solidFill>
                            <a:srgbClr val="FFFFFF"/>
                          </a:solidFill>
                          <a:latin typeface="Calibri"/>
                          <a:cs typeface="Calibri"/>
                        </a:rPr>
                        <a:t>r</a:t>
                      </a:r>
                      <a:r>
                        <a:rPr sz="1400" b="1" spc="30">
                          <a:solidFill>
                            <a:srgbClr val="FFFFFF"/>
                          </a:solidFill>
                          <a:latin typeface="Calibri"/>
                          <a:cs typeface="Calibri"/>
                        </a:rPr>
                        <a:t>s</a:t>
                      </a:r>
                      <a:r>
                        <a:rPr sz="1400" b="1" spc="20">
                          <a:solidFill>
                            <a:srgbClr val="FFFFFF"/>
                          </a:solidFill>
                          <a:latin typeface="Calibri"/>
                          <a:cs typeface="Calibri"/>
                        </a:rPr>
                        <a:t>p</a:t>
                      </a:r>
                      <a:r>
                        <a:rPr sz="1400" b="1" spc="30">
                          <a:solidFill>
                            <a:srgbClr val="FFFFFF"/>
                          </a:solidFill>
                          <a:latin typeface="Calibri"/>
                          <a:cs typeface="Calibri"/>
                        </a:rPr>
                        <a:t>e</a:t>
                      </a:r>
                      <a:r>
                        <a:rPr sz="1400" b="1" spc="-45">
                          <a:solidFill>
                            <a:srgbClr val="FFFFFF"/>
                          </a:solidFill>
                          <a:latin typeface="Calibri"/>
                          <a:cs typeface="Calibri"/>
                        </a:rPr>
                        <a:t>c</a:t>
                      </a:r>
                      <a:r>
                        <a:rPr sz="1400" b="1" spc="-195">
                          <a:solidFill>
                            <a:srgbClr val="FFFFFF"/>
                          </a:solidFill>
                          <a:latin typeface="Calibri"/>
                          <a:cs typeface="Calibri"/>
                        </a:rPr>
                        <a:t>t</a:t>
                      </a:r>
                      <a:r>
                        <a:rPr sz="1400" b="1">
                          <a:solidFill>
                            <a:srgbClr val="FFFFFF"/>
                          </a:solidFill>
                          <a:latin typeface="Calibri"/>
                          <a:cs typeface="Calibri"/>
                        </a:rPr>
                        <a:t>i</a:t>
                      </a:r>
                      <a:r>
                        <a:rPr sz="1400" b="1" spc="145">
                          <a:solidFill>
                            <a:srgbClr val="FFFFFF"/>
                          </a:solidFill>
                          <a:latin typeface="Calibri"/>
                          <a:cs typeface="Calibri"/>
                        </a:rPr>
                        <a:t>v</a:t>
                      </a:r>
                      <a:r>
                        <a:rPr sz="1400" b="1" spc="30">
                          <a:solidFill>
                            <a:srgbClr val="FFFFFF"/>
                          </a:solidFill>
                          <a:latin typeface="Calibri"/>
                          <a:cs typeface="Calibri"/>
                        </a:rPr>
                        <a:t>e</a:t>
                      </a:r>
                      <a:r>
                        <a:rPr sz="1400" b="1">
                          <a:solidFill>
                            <a:srgbClr val="FFFFFF"/>
                          </a:solidFill>
                          <a:latin typeface="Calibri"/>
                          <a:cs typeface="Calibri"/>
                        </a:rPr>
                        <a:t>s</a:t>
                      </a:r>
                    </a:p>
                  </a:txBody>
                  <a:tcPr marL="198344" marR="119007" marT="119007" marB="119007">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1116018">
                <a:tc>
                  <a:txBody>
                    <a:bodyPr/>
                    <a:lstStyle/>
                    <a:p>
                      <a:pPr marL="85090">
                        <a:lnSpc>
                          <a:spcPct val="100000"/>
                        </a:lnSpc>
                      </a:pPr>
                      <a:r>
                        <a:rPr sz="1400" spc="-229">
                          <a:solidFill>
                            <a:schemeClr val="tx1">
                              <a:lumMod val="85000"/>
                              <a:lumOff val="15000"/>
                            </a:schemeClr>
                          </a:solidFill>
                          <a:latin typeface="Calibri"/>
                          <a:cs typeface="Calibri"/>
                        </a:rPr>
                        <a:t>C</a:t>
                      </a:r>
                      <a:r>
                        <a:rPr sz="1400">
                          <a:solidFill>
                            <a:schemeClr val="tx1">
                              <a:lumMod val="85000"/>
                              <a:lumOff val="15000"/>
                            </a:schemeClr>
                          </a:solidFill>
                          <a:latin typeface="Calibri"/>
                          <a:cs typeface="Calibri"/>
                        </a:rPr>
                        <a:t>r</a:t>
                      </a:r>
                      <a:r>
                        <a:rPr sz="1400" spc="-40">
                          <a:solidFill>
                            <a:schemeClr val="tx1">
                              <a:lumMod val="85000"/>
                              <a:lumOff val="15000"/>
                            </a:schemeClr>
                          </a:solidFill>
                          <a:latin typeface="Calibri"/>
                          <a:cs typeface="Calibri"/>
                        </a:rPr>
                        <a:t>e</a:t>
                      </a:r>
                      <a:r>
                        <a:rPr sz="1400" spc="-55">
                          <a:solidFill>
                            <a:schemeClr val="tx1">
                              <a:lumMod val="85000"/>
                              <a:lumOff val="15000"/>
                            </a:schemeClr>
                          </a:solidFill>
                          <a:latin typeface="Calibri"/>
                          <a:cs typeface="Calibri"/>
                        </a:rPr>
                        <a:t>a</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85">
                          <a:solidFill>
                            <a:schemeClr val="tx1">
                              <a:lumMod val="85000"/>
                              <a:lumOff val="15000"/>
                            </a:schemeClr>
                          </a:solidFill>
                          <a:latin typeface="Calibri"/>
                          <a:cs typeface="Calibri"/>
                        </a:rPr>
                        <a:t>v</a:t>
                      </a:r>
                      <a:r>
                        <a:rPr sz="1400">
                          <a:solidFill>
                            <a:schemeClr val="tx1">
                              <a:lumMod val="85000"/>
                              <a:lumOff val="15000"/>
                            </a:schemeClr>
                          </a:solidFill>
                          <a:latin typeface="Calibri"/>
                          <a:cs typeface="Calibri"/>
                        </a:rPr>
                        <a:t>e</a:t>
                      </a:r>
                      <a:r>
                        <a:rPr sz="1400" spc="15">
                          <a:solidFill>
                            <a:schemeClr val="tx1">
                              <a:lumMod val="85000"/>
                              <a:lumOff val="15000"/>
                            </a:schemeClr>
                          </a:solidFill>
                          <a:latin typeface="Calibri"/>
                          <a:cs typeface="Calibri"/>
                        </a:rPr>
                        <a:t> </a:t>
                      </a:r>
                      <a:r>
                        <a:rPr sz="1400" spc="-65">
                          <a:solidFill>
                            <a:schemeClr val="tx1">
                              <a:lumMod val="85000"/>
                              <a:lumOff val="15000"/>
                            </a:schemeClr>
                          </a:solidFill>
                          <a:latin typeface="Calibri"/>
                          <a:cs typeface="Calibri"/>
                        </a:rPr>
                        <a:t>T</a:t>
                      </a:r>
                      <a:r>
                        <a:rPr sz="1400" spc="-185">
                          <a:solidFill>
                            <a:schemeClr val="tx1">
                              <a:lumMod val="85000"/>
                              <a:lumOff val="15000"/>
                            </a:schemeClr>
                          </a:solidFill>
                          <a:latin typeface="Calibri"/>
                          <a:cs typeface="Calibri"/>
                        </a:rPr>
                        <a:t>h</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spc="-65">
                          <a:solidFill>
                            <a:schemeClr val="tx1">
                              <a:lumMod val="85000"/>
                              <a:lumOff val="15000"/>
                            </a:schemeClr>
                          </a:solidFill>
                          <a:latin typeface="Calibri"/>
                          <a:cs typeface="Calibri"/>
                        </a:rPr>
                        <a:t>k</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g</a:t>
                      </a:r>
                    </a:p>
                  </a:txBody>
                  <a:tcPr marL="198344" marR="119007" marT="119007" marB="1190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85725">
                        <a:lnSpc>
                          <a:spcPct val="100000"/>
                        </a:lnSpc>
                      </a:pPr>
                      <a:r>
                        <a:rPr sz="1400" spc="-110" dirty="0">
                          <a:solidFill>
                            <a:schemeClr val="tx1">
                              <a:lumMod val="85000"/>
                              <a:lumOff val="15000"/>
                            </a:schemeClr>
                          </a:solidFill>
                          <a:latin typeface="Calibri"/>
                          <a:cs typeface="Calibri"/>
                        </a:rPr>
                        <a:t>F</a:t>
                      </a:r>
                      <a:r>
                        <a:rPr sz="1400" spc="-125" dirty="0">
                          <a:solidFill>
                            <a:schemeClr val="tx1">
                              <a:lumMod val="85000"/>
                              <a:lumOff val="15000"/>
                            </a:schemeClr>
                          </a:solidFill>
                          <a:latin typeface="Calibri"/>
                          <a:cs typeface="Calibri"/>
                        </a:rPr>
                        <a:t>o</a:t>
                      </a:r>
                      <a:r>
                        <a:rPr sz="1400" spc="-185" dirty="0">
                          <a:solidFill>
                            <a:schemeClr val="tx1">
                              <a:lumMod val="85000"/>
                              <a:lumOff val="15000"/>
                            </a:schemeClr>
                          </a:solidFill>
                          <a:latin typeface="Calibri"/>
                          <a:cs typeface="Calibri"/>
                        </a:rPr>
                        <a:t>c</a:t>
                      </a:r>
                      <a:r>
                        <a:rPr sz="1400" spc="-150" dirty="0">
                          <a:solidFill>
                            <a:schemeClr val="tx1">
                              <a:lumMod val="85000"/>
                              <a:lumOff val="15000"/>
                            </a:schemeClr>
                          </a:solidFill>
                          <a:latin typeface="Calibri"/>
                          <a:cs typeface="Calibri"/>
                        </a:rPr>
                        <a:t>u</a:t>
                      </a:r>
                      <a:r>
                        <a:rPr sz="1400" spc="-135" dirty="0">
                          <a:solidFill>
                            <a:schemeClr val="tx1">
                              <a:lumMod val="85000"/>
                              <a:lumOff val="15000"/>
                            </a:schemeClr>
                          </a:solidFill>
                          <a:latin typeface="Calibri"/>
                          <a:cs typeface="Calibri"/>
                        </a:rPr>
                        <a:t>s</a:t>
                      </a:r>
                      <a:r>
                        <a:rPr sz="1400" spc="-30" dirty="0">
                          <a:solidFill>
                            <a:schemeClr val="tx1">
                              <a:lumMod val="85000"/>
                              <a:lumOff val="15000"/>
                            </a:schemeClr>
                          </a:solidFill>
                          <a:latin typeface="Calibri"/>
                          <a:cs typeface="Calibri"/>
                        </a:rPr>
                        <a:t>e</a:t>
                      </a:r>
                      <a:r>
                        <a:rPr sz="1400" dirty="0">
                          <a:solidFill>
                            <a:schemeClr val="tx1">
                              <a:lumMod val="85000"/>
                              <a:lumOff val="15000"/>
                            </a:schemeClr>
                          </a:solidFill>
                          <a:latin typeface="Calibri"/>
                          <a:cs typeface="Calibri"/>
                        </a:rPr>
                        <a:t>s</a:t>
                      </a:r>
                      <a:r>
                        <a:rPr sz="1400" spc="-55" dirty="0">
                          <a:solidFill>
                            <a:schemeClr val="tx1">
                              <a:lumMod val="85000"/>
                              <a:lumOff val="15000"/>
                            </a:schemeClr>
                          </a:solidFill>
                          <a:latin typeface="Calibri"/>
                          <a:cs typeface="Calibri"/>
                        </a:rPr>
                        <a:t> </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n</a:t>
                      </a:r>
                      <a:r>
                        <a:rPr sz="1400" spc="-90" dirty="0">
                          <a:solidFill>
                            <a:schemeClr val="tx1">
                              <a:lumMod val="85000"/>
                              <a:lumOff val="15000"/>
                            </a:schemeClr>
                          </a:solidFill>
                          <a:latin typeface="Calibri"/>
                          <a:cs typeface="Calibri"/>
                        </a:rPr>
                        <a:t> </a:t>
                      </a:r>
                      <a:r>
                        <a:rPr sz="1400" spc="-150" dirty="0">
                          <a:solidFill>
                            <a:schemeClr val="tx1">
                              <a:lumMod val="85000"/>
                              <a:lumOff val="15000"/>
                            </a:schemeClr>
                          </a:solidFill>
                          <a:latin typeface="Calibri"/>
                          <a:cs typeface="Calibri"/>
                        </a:rPr>
                        <a:t>u</a:t>
                      </a:r>
                      <a:r>
                        <a:rPr sz="1400" spc="-185" dirty="0">
                          <a:solidFill>
                            <a:schemeClr val="tx1">
                              <a:lumMod val="85000"/>
                              <a:lumOff val="15000"/>
                            </a:schemeClr>
                          </a:solidFill>
                          <a:latin typeface="Calibri"/>
                          <a:cs typeface="Calibri"/>
                        </a:rPr>
                        <a:t>n</a:t>
                      </a:r>
                      <a:r>
                        <a:rPr sz="1400" spc="-90" dirty="0">
                          <a:solidFill>
                            <a:schemeClr val="tx1">
                              <a:lumMod val="85000"/>
                              <a:lumOff val="15000"/>
                            </a:schemeClr>
                          </a:solidFill>
                          <a:latin typeface="Calibri"/>
                          <a:cs typeface="Calibri"/>
                        </a:rPr>
                        <a:t>i</a:t>
                      </a:r>
                      <a:r>
                        <a:rPr sz="1400" spc="-55" dirty="0">
                          <a:solidFill>
                            <a:schemeClr val="tx1">
                              <a:lumMod val="85000"/>
                              <a:lumOff val="15000"/>
                            </a:schemeClr>
                          </a:solidFill>
                          <a:latin typeface="Calibri"/>
                          <a:cs typeface="Calibri"/>
                        </a:rPr>
                        <a:t>q</a:t>
                      </a:r>
                      <a:r>
                        <a:rPr sz="1400" spc="-150" dirty="0">
                          <a:solidFill>
                            <a:schemeClr val="tx1">
                              <a:lumMod val="85000"/>
                              <a:lumOff val="15000"/>
                            </a:schemeClr>
                          </a:solidFill>
                          <a:latin typeface="Calibri"/>
                          <a:cs typeface="Calibri"/>
                        </a:rPr>
                        <a:t>u</a:t>
                      </a:r>
                      <a:r>
                        <a:rPr sz="1400" dirty="0">
                          <a:solidFill>
                            <a:schemeClr val="tx1">
                              <a:lumMod val="85000"/>
                              <a:lumOff val="15000"/>
                            </a:schemeClr>
                          </a:solidFill>
                          <a:latin typeface="Calibri"/>
                          <a:cs typeface="Calibri"/>
                        </a:rPr>
                        <a:t>e</a:t>
                      </a:r>
                      <a:r>
                        <a:rPr sz="1400" spc="40" dirty="0">
                          <a:solidFill>
                            <a:schemeClr val="tx1">
                              <a:lumMod val="85000"/>
                              <a:lumOff val="15000"/>
                            </a:schemeClr>
                          </a:solidFill>
                          <a:latin typeface="Calibri"/>
                          <a:cs typeface="Calibri"/>
                        </a:rPr>
                        <a:t> </a:t>
                      </a:r>
                      <a:r>
                        <a:rPr sz="1400" spc="-90" dirty="0">
                          <a:solidFill>
                            <a:schemeClr val="tx1">
                              <a:lumMod val="85000"/>
                              <a:lumOff val="15000"/>
                            </a:schemeClr>
                          </a:solidFill>
                          <a:latin typeface="Calibri"/>
                          <a:cs typeface="Calibri"/>
                        </a:rPr>
                        <a:t>i</a:t>
                      </a:r>
                      <a:r>
                        <a:rPr sz="1400" spc="-204" dirty="0">
                          <a:solidFill>
                            <a:schemeClr val="tx1">
                              <a:lumMod val="85000"/>
                              <a:lumOff val="15000"/>
                            </a:schemeClr>
                          </a:solidFill>
                          <a:latin typeface="Calibri"/>
                          <a:cs typeface="Calibri"/>
                        </a:rPr>
                        <a:t>m</a:t>
                      </a:r>
                      <a:r>
                        <a:rPr sz="1400" spc="-55" dirty="0">
                          <a:solidFill>
                            <a:schemeClr val="tx1">
                              <a:lumMod val="85000"/>
                              <a:lumOff val="15000"/>
                            </a:schemeClr>
                          </a:solidFill>
                          <a:latin typeface="Calibri"/>
                          <a:cs typeface="Calibri"/>
                        </a:rPr>
                        <a:t>a</a:t>
                      </a:r>
                      <a:r>
                        <a:rPr sz="1400" spc="-60" dirty="0">
                          <a:solidFill>
                            <a:schemeClr val="tx1">
                              <a:lumMod val="85000"/>
                              <a:lumOff val="15000"/>
                            </a:schemeClr>
                          </a:solidFill>
                          <a:latin typeface="Calibri"/>
                          <a:cs typeface="Calibri"/>
                        </a:rPr>
                        <a:t>g</a:t>
                      </a:r>
                      <a:r>
                        <a:rPr sz="1400" spc="-90" dirty="0">
                          <a:solidFill>
                            <a:schemeClr val="tx1">
                              <a:lumMod val="85000"/>
                              <a:lumOff val="15000"/>
                            </a:schemeClr>
                          </a:solidFill>
                          <a:latin typeface="Calibri"/>
                          <a:cs typeface="Calibri"/>
                        </a:rPr>
                        <a:t>i</a:t>
                      </a:r>
                      <a:r>
                        <a:rPr sz="1400" spc="-185" dirty="0">
                          <a:solidFill>
                            <a:schemeClr val="tx1">
                              <a:lumMod val="85000"/>
                              <a:lumOff val="15000"/>
                            </a:schemeClr>
                          </a:solidFill>
                          <a:latin typeface="Calibri"/>
                          <a:cs typeface="Calibri"/>
                        </a:rPr>
                        <a:t>n</a:t>
                      </a:r>
                      <a:r>
                        <a:rPr sz="1400" spc="-55" dirty="0">
                          <a:solidFill>
                            <a:schemeClr val="tx1">
                              <a:lumMod val="85000"/>
                              <a:lumOff val="15000"/>
                            </a:schemeClr>
                          </a:solidFill>
                          <a:latin typeface="Calibri"/>
                          <a:cs typeface="Calibri"/>
                        </a:rPr>
                        <a:t>a</a:t>
                      </a:r>
                      <a:r>
                        <a:rPr sz="1400" spc="60" dirty="0">
                          <a:solidFill>
                            <a:schemeClr val="tx1">
                              <a:lumMod val="85000"/>
                              <a:lumOff val="15000"/>
                            </a:schemeClr>
                          </a:solidFill>
                          <a:latin typeface="Calibri"/>
                          <a:cs typeface="Calibri"/>
                        </a:rPr>
                        <a:t>t</a:t>
                      </a:r>
                      <a:r>
                        <a:rPr sz="1400" spc="-90" dirty="0">
                          <a:solidFill>
                            <a:schemeClr val="tx1">
                              <a:lumMod val="85000"/>
                              <a:lumOff val="15000"/>
                            </a:schemeClr>
                          </a:solidFill>
                          <a:latin typeface="Calibri"/>
                          <a:cs typeface="Calibri"/>
                        </a:rPr>
                        <a:t>iv</a:t>
                      </a:r>
                      <a:r>
                        <a:rPr sz="1400" dirty="0">
                          <a:solidFill>
                            <a:schemeClr val="tx1">
                              <a:lumMod val="85000"/>
                              <a:lumOff val="15000"/>
                            </a:schemeClr>
                          </a:solidFill>
                          <a:latin typeface="Calibri"/>
                          <a:cs typeface="Calibri"/>
                        </a:rPr>
                        <a:t>e</a:t>
                      </a:r>
                      <a:r>
                        <a:rPr sz="1400" spc="15" dirty="0">
                          <a:solidFill>
                            <a:schemeClr val="tx1">
                              <a:lumMod val="85000"/>
                              <a:lumOff val="15000"/>
                            </a:schemeClr>
                          </a:solidFill>
                          <a:latin typeface="Calibri"/>
                          <a:cs typeface="Calibri"/>
                        </a:rPr>
                        <a:t> </a:t>
                      </a:r>
                      <a:r>
                        <a:rPr sz="1400" spc="-135" dirty="0">
                          <a:solidFill>
                            <a:schemeClr val="tx1">
                              <a:lumMod val="85000"/>
                              <a:lumOff val="15000"/>
                            </a:schemeClr>
                          </a:solidFill>
                          <a:latin typeface="Calibri"/>
                          <a:cs typeface="Calibri"/>
                        </a:rPr>
                        <a:t>s</a:t>
                      </a:r>
                      <a:r>
                        <a:rPr sz="1400" spc="-120" dirty="0">
                          <a:solidFill>
                            <a:schemeClr val="tx1">
                              <a:lumMod val="85000"/>
                              <a:lumOff val="15000"/>
                            </a:schemeClr>
                          </a:solidFill>
                          <a:latin typeface="Calibri"/>
                          <a:cs typeface="Calibri"/>
                        </a:rPr>
                        <a:t>o</a:t>
                      </a:r>
                      <a:r>
                        <a:rPr sz="1400" spc="-20" dirty="0">
                          <a:solidFill>
                            <a:schemeClr val="tx1">
                              <a:lumMod val="85000"/>
                              <a:lumOff val="15000"/>
                            </a:schemeClr>
                          </a:solidFill>
                          <a:latin typeface="Calibri"/>
                          <a:cs typeface="Calibri"/>
                        </a:rPr>
                        <a:t>l</a:t>
                      </a:r>
                      <a:r>
                        <a:rPr sz="1400" spc="-150" dirty="0">
                          <a:solidFill>
                            <a:schemeClr val="tx1">
                              <a:lumMod val="85000"/>
                              <a:lumOff val="15000"/>
                            </a:schemeClr>
                          </a:solidFill>
                          <a:latin typeface="Calibri"/>
                          <a:cs typeface="Calibri"/>
                        </a:rPr>
                        <a:t>u</a:t>
                      </a:r>
                      <a:r>
                        <a:rPr sz="1400" spc="60" dirty="0">
                          <a:solidFill>
                            <a:schemeClr val="tx1">
                              <a:lumMod val="85000"/>
                              <a:lumOff val="15000"/>
                            </a:schemeClr>
                          </a:solidFill>
                          <a:latin typeface="Calibri"/>
                          <a:cs typeface="Calibri"/>
                        </a:rPr>
                        <a:t>t</a:t>
                      </a:r>
                      <a:r>
                        <a:rPr sz="1400" spc="-90" dirty="0">
                          <a:solidFill>
                            <a:schemeClr val="tx1">
                              <a:lumMod val="85000"/>
                              <a:lumOff val="15000"/>
                            </a:schemeClr>
                          </a:solidFill>
                          <a:latin typeface="Calibri"/>
                          <a:cs typeface="Calibri"/>
                        </a:rPr>
                        <a:t>i</a:t>
                      </a:r>
                      <a:r>
                        <a:rPr sz="1400" spc="-114" dirty="0">
                          <a:solidFill>
                            <a:schemeClr val="tx1">
                              <a:lumMod val="85000"/>
                              <a:lumOff val="15000"/>
                            </a:schemeClr>
                          </a:solidFill>
                          <a:latin typeface="Calibri"/>
                          <a:cs typeface="Calibri"/>
                        </a:rPr>
                        <a:t>o</a:t>
                      </a:r>
                      <a:r>
                        <a:rPr sz="1400" spc="-185" dirty="0">
                          <a:solidFill>
                            <a:schemeClr val="tx1">
                              <a:lumMod val="85000"/>
                              <a:lumOff val="15000"/>
                            </a:schemeClr>
                          </a:solidFill>
                          <a:latin typeface="Calibri"/>
                          <a:cs typeface="Calibri"/>
                        </a:rPr>
                        <a:t>n</a:t>
                      </a:r>
                      <a:r>
                        <a:rPr sz="1400" dirty="0">
                          <a:solidFill>
                            <a:schemeClr val="tx1">
                              <a:lumMod val="85000"/>
                              <a:lumOff val="15000"/>
                            </a:schemeClr>
                          </a:solidFill>
                          <a:latin typeface="Calibri"/>
                          <a:cs typeface="Calibri"/>
                        </a:rPr>
                        <a:t>s</a:t>
                      </a:r>
                      <a:r>
                        <a:rPr sz="1400" spc="-80" dirty="0">
                          <a:solidFill>
                            <a:schemeClr val="tx1">
                              <a:lumMod val="85000"/>
                              <a:lumOff val="15000"/>
                            </a:schemeClr>
                          </a:solidFill>
                          <a:latin typeface="Calibri"/>
                          <a:cs typeface="Calibri"/>
                        </a:rPr>
                        <a:t> </a:t>
                      </a:r>
                      <a:r>
                        <a:rPr sz="1400" spc="60" dirty="0">
                          <a:solidFill>
                            <a:schemeClr val="tx1">
                              <a:lumMod val="85000"/>
                              <a:lumOff val="15000"/>
                            </a:schemeClr>
                          </a:solidFill>
                          <a:latin typeface="Calibri"/>
                          <a:cs typeface="Calibri"/>
                        </a:rPr>
                        <a:t>t</a:t>
                      </a:r>
                      <a:r>
                        <a:rPr sz="1400" spc="-185" dirty="0">
                          <a:solidFill>
                            <a:schemeClr val="tx1">
                              <a:lumMod val="85000"/>
                              <a:lumOff val="15000"/>
                            </a:schemeClr>
                          </a:solidFill>
                          <a:latin typeface="Calibri"/>
                          <a:cs typeface="Calibri"/>
                        </a:rPr>
                        <a:t>h</a:t>
                      </a:r>
                      <a:r>
                        <a:rPr sz="1400" spc="-60" dirty="0">
                          <a:solidFill>
                            <a:schemeClr val="tx1">
                              <a:lumMod val="85000"/>
                              <a:lumOff val="15000"/>
                            </a:schemeClr>
                          </a:solidFill>
                          <a:latin typeface="Calibri"/>
                          <a:cs typeface="Calibri"/>
                        </a:rPr>
                        <a:t>a</a:t>
                      </a:r>
                      <a:r>
                        <a:rPr sz="1400" dirty="0">
                          <a:solidFill>
                            <a:schemeClr val="tx1">
                              <a:lumMod val="85000"/>
                              <a:lumOff val="15000"/>
                            </a:schemeClr>
                          </a:solidFill>
                          <a:latin typeface="Calibri"/>
                          <a:cs typeface="Calibri"/>
                        </a:rPr>
                        <a:t>t</a:t>
                      </a:r>
                      <a:r>
                        <a:rPr sz="1400" spc="145" dirty="0">
                          <a:solidFill>
                            <a:schemeClr val="tx1">
                              <a:lumMod val="85000"/>
                              <a:lumOff val="15000"/>
                            </a:schemeClr>
                          </a:solidFill>
                          <a:latin typeface="Calibri"/>
                          <a:cs typeface="Calibri"/>
                        </a:rPr>
                        <a:t> </a:t>
                      </a:r>
                      <a:r>
                        <a:rPr sz="1400" spc="-55" dirty="0">
                          <a:solidFill>
                            <a:schemeClr val="tx1">
                              <a:lumMod val="85000"/>
                              <a:lumOff val="15000"/>
                            </a:schemeClr>
                          </a:solidFill>
                          <a:latin typeface="Calibri"/>
                          <a:cs typeface="Calibri"/>
                        </a:rPr>
                        <a:t>a</a:t>
                      </a:r>
                      <a:r>
                        <a:rPr sz="1400" spc="-5" dirty="0">
                          <a:solidFill>
                            <a:schemeClr val="tx1">
                              <a:lumMod val="85000"/>
                              <a:lumOff val="15000"/>
                            </a:schemeClr>
                          </a:solidFill>
                          <a:latin typeface="Calibri"/>
                          <a:cs typeface="Calibri"/>
                        </a:rPr>
                        <a:t>r</a:t>
                      </a:r>
                      <a:r>
                        <a:rPr sz="1400" dirty="0">
                          <a:solidFill>
                            <a:schemeClr val="tx1">
                              <a:lumMod val="85000"/>
                              <a:lumOff val="15000"/>
                            </a:schemeClr>
                          </a:solidFill>
                          <a:latin typeface="Calibri"/>
                          <a:cs typeface="Calibri"/>
                        </a:rPr>
                        <a:t>e</a:t>
                      </a:r>
                      <a:r>
                        <a:rPr sz="1400" spc="40" dirty="0">
                          <a:solidFill>
                            <a:schemeClr val="tx1">
                              <a:lumMod val="85000"/>
                              <a:lumOff val="15000"/>
                            </a:schemeClr>
                          </a:solidFill>
                          <a:latin typeface="Calibri"/>
                          <a:cs typeface="Calibri"/>
                        </a:rPr>
                        <a:t> </a:t>
                      </a:r>
                      <a:r>
                        <a:rPr sz="1400" spc="-185" dirty="0">
                          <a:solidFill>
                            <a:schemeClr val="tx1">
                              <a:lumMod val="85000"/>
                              <a:lumOff val="15000"/>
                            </a:schemeClr>
                          </a:solidFill>
                          <a:latin typeface="Calibri"/>
                          <a:cs typeface="Calibri"/>
                        </a:rPr>
                        <a:t>n</a:t>
                      </a:r>
                      <a:r>
                        <a:rPr sz="1400" spc="-75" dirty="0">
                          <a:solidFill>
                            <a:schemeClr val="tx1">
                              <a:lumMod val="85000"/>
                              <a:lumOff val="15000"/>
                            </a:schemeClr>
                          </a:solidFill>
                          <a:latin typeface="Calibri"/>
                          <a:cs typeface="Calibri"/>
                        </a:rPr>
                        <a:t>e</a:t>
                      </a:r>
                      <a:r>
                        <a:rPr sz="1400" dirty="0">
                          <a:solidFill>
                            <a:schemeClr val="tx1">
                              <a:lumMod val="85000"/>
                              <a:lumOff val="15000"/>
                            </a:schemeClr>
                          </a:solidFill>
                          <a:latin typeface="Calibri"/>
                          <a:cs typeface="Calibri"/>
                        </a:rPr>
                        <a:t>w</a:t>
                      </a:r>
                      <a:r>
                        <a:rPr sz="1400" spc="-105" dirty="0">
                          <a:solidFill>
                            <a:schemeClr val="tx1">
                              <a:lumMod val="85000"/>
                              <a:lumOff val="15000"/>
                            </a:schemeClr>
                          </a:solidFill>
                          <a:latin typeface="Calibri"/>
                          <a:cs typeface="Calibri"/>
                        </a:rPr>
                        <a:t> </a:t>
                      </a:r>
                      <a:r>
                        <a:rPr sz="1400" spc="60" dirty="0">
                          <a:solidFill>
                            <a:schemeClr val="tx1">
                              <a:lumMod val="85000"/>
                              <a:lumOff val="15000"/>
                            </a:schemeClr>
                          </a:solidFill>
                          <a:latin typeface="Calibri"/>
                          <a:cs typeface="Calibri"/>
                        </a:rPr>
                        <a:t>t</a:t>
                      </a:r>
                      <a:r>
                        <a:rPr sz="1400" dirty="0">
                          <a:solidFill>
                            <a:schemeClr val="tx1">
                              <a:lumMod val="85000"/>
                              <a:lumOff val="15000"/>
                            </a:schemeClr>
                          </a:solidFill>
                          <a:latin typeface="Calibri"/>
                          <a:cs typeface="Calibri"/>
                        </a:rPr>
                        <a:t>o</a:t>
                      </a:r>
                    </a:p>
                    <a:p>
                      <a:pPr marL="85725">
                        <a:lnSpc>
                          <a:spcPct val="100000"/>
                        </a:lnSpc>
                      </a:pPr>
                      <a:r>
                        <a:rPr sz="1400" spc="60" dirty="0">
                          <a:solidFill>
                            <a:schemeClr val="tx1">
                              <a:lumMod val="85000"/>
                              <a:lumOff val="15000"/>
                            </a:schemeClr>
                          </a:solidFill>
                          <a:latin typeface="Calibri"/>
                          <a:cs typeface="Calibri"/>
                        </a:rPr>
                        <a:t>t</a:t>
                      </a:r>
                      <a:r>
                        <a:rPr sz="1400" spc="-190" dirty="0">
                          <a:solidFill>
                            <a:schemeClr val="tx1">
                              <a:lumMod val="85000"/>
                              <a:lumOff val="15000"/>
                            </a:schemeClr>
                          </a:solidFill>
                          <a:latin typeface="Calibri"/>
                          <a:cs typeface="Calibri"/>
                        </a:rPr>
                        <a:t>h</a:t>
                      </a:r>
                      <a:r>
                        <a:rPr sz="1400" dirty="0">
                          <a:solidFill>
                            <a:schemeClr val="tx1">
                              <a:lumMod val="85000"/>
                              <a:lumOff val="15000"/>
                            </a:schemeClr>
                          </a:solidFill>
                          <a:latin typeface="Calibri"/>
                          <a:cs typeface="Calibri"/>
                        </a:rPr>
                        <a:t>e</a:t>
                      </a:r>
                      <a:r>
                        <a:rPr sz="1400" spc="55" dirty="0">
                          <a:solidFill>
                            <a:schemeClr val="tx1">
                              <a:lumMod val="85000"/>
                              <a:lumOff val="15000"/>
                            </a:schemeClr>
                          </a:solidFill>
                          <a:latin typeface="Calibri"/>
                          <a:cs typeface="Calibri"/>
                        </a:rPr>
                        <a:t> </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r</a:t>
                      </a:r>
                      <a:r>
                        <a:rPr sz="1400" spc="-100" dirty="0">
                          <a:solidFill>
                            <a:schemeClr val="tx1">
                              <a:lumMod val="85000"/>
                              <a:lumOff val="15000"/>
                            </a:schemeClr>
                          </a:solidFill>
                          <a:latin typeface="Calibri"/>
                          <a:cs typeface="Calibri"/>
                        </a:rPr>
                        <a:t>g</a:t>
                      </a:r>
                      <a:r>
                        <a:rPr sz="1400" spc="-55" dirty="0">
                          <a:solidFill>
                            <a:schemeClr val="tx1">
                              <a:lumMod val="85000"/>
                              <a:lumOff val="15000"/>
                            </a:schemeClr>
                          </a:solidFill>
                          <a:latin typeface="Calibri"/>
                          <a:cs typeface="Calibri"/>
                        </a:rPr>
                        <a:t>a</a:t>
                      </a:r>
                      <a:r>
                        <a:rPr sz="1400" spc="-190" dirty="0">
                          <a:solidFill>
                            <a:schemeClr val="tx1">
                              <a:lumMod val="85000"/>
                              <a:lumOff val="15000"/>
                            </a:schemeClr>
                          </a:solidFill>
                          <a:latin typeface="Calibri"/>
                          <a:cs typeface="Calibri"/>
                        </a:rPr>
                        <a:t>n</a:t>
                      </a:r>
                      <a:r>
                        <a:rPr sz="1400" spc="-90" dirty="0">
                          <a:solidFill>
                            <a:schemeClr val="tx1">
                              <a:lumMod val="85000"/>
                              <a:lumOff val="15000"/>
                            </a:schemeClr>
                          </a:solidFill>
                          <a:latin typeface="Calibri"/>
                          <a:cs typeface="Calibri"/>
                        </a:rPr>
                        <a:t>i</a:t>
                      </a:r>
                      <a:r>
                        <a:rPr sz="1400" spc="-165" dirty="0">
                          <a:solidFill>
                            <a:schemeClr val="tx1">
                              <a:lumMod val="85000"/>
                              <a:lumOff val="15000"/>
                            </a:schemeClr>
                          </a:solidFill>
                          <a:latin typeface="Calibri"/>
                          <a:cs typeface="Calibri"/>
                        </a:rPr>
                        <a:t>z</a:t>
                      </a:r>
                      <a:r>
                        <a:rPr sz="1400" spc="-65" dirty="0">
                          <a:solidFill>
                            <a:schemeClr val="tx1">
                              <a:lumMod val="85000"/>
                              <a:lumOff val="15000"/>
                            </a:schemeClr>
                          </a:solidFill>
                          <a:latin typeface="Calibri"/>
                          <a:cs typeface="Calibri"/>
                        </a:rPr>
                        <a:t>a</a:t>
                      </a:r>
                      <a:r>
                        <a:rPr sz="1400" spc="60" dirty="0">
                          <a:solidFill>
                            <a:schemeClr val="tx1">
                              <a:lumMod val="85000"/>
                              <a:lumOff val="15000"/>
                            </a:schemeClr>
                          </a:solidFill>
                          <a:latin typeface="Calibri"/>
                          <a:cs typeface="Calibri"/>
                        </a:rPr>
                        <a:t>t</a:t>
                      </a:r>
                      <a:r>
                        <a:rPr sz="1400" spc="-90" dirty="0">
                          <a:solidFill>
                            <a:schemeClr val="tx1">
                              <a:lumMod val="85000"/>
                              <a:lumOff val="15000"/>
                            </a:schemeClr>
                          </a:solidFill>
                          <a:latin typeface="Calibri"/>
                          <a:cs typeface="Calibri"/>
                        </a:rPr>
                        <a:t>i</a:t>
                      </a:r>
                      <a:r>
                        <a:rPr sz="1400" spc="-13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n</a:t>
                      </a:r>
                      <a:r>
                        <a:rPr sz="1400" spc="-120" dirty="0">
                          <a:solidFill>
                            <a:schemeClr val="tx1">
                              <a:lumMod val="85000"/>
                              <a:lumOff val="15000"/>
                            </a:schemeClr>
                          </a:solidFill>
                          <a:latin typeface="Calibri"/>
                          <a:cs typeface="Calibri"/>
                        </a:rPr>
                        <a:t> </a:t>
                      </a:r>
                      <a:r>
                        <a:rPr sz="1400" spc="85" dirty="0">
                          <a:solidFill>
                            <a:schemeClr val="tx1">
                              <a:lumMod val="85000"/>
                              <a:lumOff val="15000"/>
                            </a:schemeClr>
                          </a:solidFill>
                          <a:latin typeface="Calibri"/>
                          <a:cs typeface="Calibri"/>
                        </a:rPr>
                        <a:t>f</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r</a:t>
                      </a:r>
                      <a:r>
                        <a:rPr sz="1400" spc="65" dirty="0">
                          <a:solidFill>
                            <a:schemeClr val="tx1">
                              <a:lumMod val="85000"/>
                              <a:lumOff val="15000"/>
                            </a:schemeClr>
                          </a:solidFill>
                          <a:latin typeface="Calibri"/>
                          <a:cs typeface="Calibri"/>
                        </a:rPr>
                        <a:t> </a:t>
                      </a:r>
                      <a:r>
                        <a:rPr sz="1400" spc="-55" dirty="0">
                          <a:solidFill>
                            <a:schemeClr val="tx1">
                              <a:lumMod val="85000"/>
                              <a:lumOff val="15000"/>
                            </a:schemeClr>
                          </a:solidFill>
                          <a:latin typeface="Calibri"/>
                          <a:cs typeface="Calibri"/>
                        </a:rPr>
                        <a:t>a</a:t>
                      </a:r>
                      <a:r>
                        <a:rPr sz="1400" spc="-20" dirty="0">
                          <a:solidFill>
                            <a:schemeClr val="tx1">
                              <a:lumMod val="85000"/>
                              <a:lumOff val="15000"/>
                            </a:schemeClr>
                          </a:solidFill>
                          <a:latin typeface="Calibri"/>
                          <a:cs typeface="Calibri"/>
                        </a:rPr>
                        <a:t>l</a:t>
                      </a:r>
                      <a:r>
                        <a:rPr sz="1400" dirty="0">
                          <a:solidFill>
                            <a:schemeClr val="tx1">
                              <a:lumMod val="85000"/>
                              <a:lumOff val="15000"/>
                            </a:schemeClr>
                          </a:solidFill>
                          <a:latin typeface="Calibri"/>
                          <a:cs typeface="Calibri"/>
                        </a:rPr>
                        <a:t>l</a:t>
                      </a:r>
                      <a:r>
                        <a:rPr sz="1400" spc="65" dirty="0">
                          <a:solidFill>
                            <a:schemeClr val="tx1">
                              <a:lumMod val="85000"/>
                              <a:lumOff val="15000"/>
                            </a:schemeClr>
                          </a:solidFill>
                          <a:latin typeface="Calibri"/>
                          <a:cs typeface="Calibri"/>
                        </a:rPr>
                        <a:t> </a:t>
                      </a:r>
                      <a:r>
                        <a:rPr sz="1400" spc="60" dirty="0">
                          <a:solidFill>
                            <a:schemeClr val="tx1">
                              <a:lumMod val="85000"/>
                              <a:lumOff val="15000"/>
                            </a:schemeClr>
                          </a:solidFill>
                          <a:latin typeface="Calibri"/>
                          <a:cs typeface="Calibri"/>
                        </a:rPr>
                        <a:t>t</a:t>
                      </a:r>
                      <a:r>
                        <a:rPr sz="1400" dirty="0">
                          <a:solidFill>
                            <a:schemeClr val="tx1">
                              <a:lumMod val="85000"/>
                              <a:lumOff val="15000"/>
                            </a:schemeClr>
                          </a:solidFill>
                          <a:latin typeface="Calibri"/>
                          <a:cs typeface="Calibri"/>
                        </a:rPr>
                        <a:t>y</a:t>
                      </a:r>
                      <a:r>
                        <a:rPr sz="1400" spc="-55" dirty="0">
                          <a:solidFill>
                            <a:schemeClr val="tx1">
                              <a:lumMod val="85000"/>
                              <a:lumOff val="15000"/>
                            </a:schemeClr>
                          </a:solidFill>
                          <a:latin typeface="Calibri"/>
                          <a:cs typeface="Calibri"/>
                        </a:rPr>
                        <a:t>p</a:t>
                      </a:r>
                      <a:r>
                        <a:rPr sz="1400" spc="-40" dirty="0">
                          <a:solidFill>
                            <a:schemeClr val="tx1">
                              <a:lumMod val="85000"/>
                              <a:lumOff val="15000"/>
                            </a:schemeClr>
                          </a:solidFill>
                          <a:latin typeface="Calibri"/>
                          <a:cs typeface="Calibri"/>
                        </a:rPr>
                        <a:t>e</a:t>
                      </a:r>
                      <a:r>
                        <a:rPr sz="1400" dirty="0">
                          <a:solidFill>
                            <a:schemeClr val="tx1">
                              <a:lumMod val="85000"/>
                              <a:lumOff val="15000"/>
                            </a:schemeClr>
                          </a:solidFill>
                          <a:latin typeface="Calibri"/>
                          <a:cs typeface="Calibri"/>
                        </a:rPr>
                        <a:t>s</a:t>
                      </a:r>
                      <a:r>
                        <a:rPr sz="1400" spc="-55" dirty="0">
                          <a:solidFill>
                            <a:schemeClr val="tx1">
                              <a:lumMod val="85000"/>
                              <a:lumOff val="15000"/>
                            </a:schemeClr>
                          </a:solidFill>
                          <a:latin typeface="Calibri"/>
                          <a:cs typeface="Calibri"/>
                        </a:rPr>
                        <a:t> </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f </a:t>
                      </a:r>
                      <a:r>
                        <a:rPr sz="1400" spc="-195" dirty="0">
                          <a:solidFill>
                            <a:schemeClr val="tx1">
                              <a:lumMod val="85000"/>
                              <a:lumOff val="15000"/>
                            </a:schemeClr>
                          </a:solidFill>
                          <a:latin typeface="Calibri"/>
                          <a:cs typeface="Calibri"/>
                        </a:rPr>
                        <a:t> </a:t>
                      </a:r>
                      <a:r>
                        <a:rPr sz="1400" spc="-90" dirty="0">
                          <a:solidFill>
                            <a:schemeClr val="tx1">
                              <a:lumMod val="85000"/>
                              <a:lumOff val="15000"/>
                            </a:schemeClr>
                          </a:solidFill>
                          <a:latin typeface="Calibri"/>
                          <a:cs typeface="Calibri"/>
                        </a:rPr>
                        <a:t>i</a:t>
                      </a:r>
                      <a:r>
                        <a:rPr sz="1400" spc="-130" dirty="0">
                          <a:solidFill>
                            <a:schemeClr val="tx1">
                              <a:lumMod val="85000"/>
                              <a:lumOff val="15000"/>
                            </a:schemeClr>
                          </a:solidFill>
                          <a:latin typeface="Calibri"/>
                          <a:cs typeface="Calibri"/>
                        </a:rPr>
                        <a:t>s</a:t>
                      </a:r>
                      <a:r>
                        <a:rPr sz="1400" spc="-135" dirty="0">
                          <a:solidFill>
                            <a:schemeClr val="tx1">
                              <a:lumMod val="85000"/>
                              <a:lumOff val="15000"/>
                            </a:schemeClr>
                          </a:solidFill>
                          <a:latin typeface="Calibri"/>
                          <a:cs typeface="Calibri"/>
                        </a:rPr>
                        <a:t>s</a:t>
                      </a:r>
                      <a:r>
                        <a:rPr sz="1400" spc="-150" dirty="0">
                          <a:solidFill>
                            <a:schemeClr val="tx1">
                              <a:lumMod val="85000"/>
                              <a:lumOff val="15000"/>
                            </a:schemeClr>
                          </a:solidFill>
                          <a:latin typeface="Calibri"/>
                          <a:cs typeface="Calibri"/>
                        </a:rPr>
                        <a:t>u</a:t>
                      </a:r>
                      <a:r>
                        <a:rPr sz="1400" spc="-40" dirty="0">
                          <a:solidFill>
                            <a:schemeClr val="tx1">
                              <a:lumMod val="85000"/>
                              <a:lumOff val="15000"/>
                            </a:schemeClr>
                          </a:solidFill>
                          <a:latin typeface="Calibri"/>
                          <a:cs typeface="Calibri"/>
                        </a:rPr>
                        <a:t>e</a:t>
                      </a:r>
                      <a:r>
                        <a:rPr sz="1400" dirty="0">
                          <a:solidFill>
                            <a:schemeClr val="tx1">
                              <a:lumMod val="85000"/>
                              <a:lumOff val="15000"/>
                            </a:schemeClr>
                          </a:solidFill>
                          <a:latin typeface="Calibri"/>
                          <a:cs typeface="Calibri"/>
                        </a:rPr>
                        <a:t>s</a:t>
                      </a:r>
                      <a:r>
                        <a:rPr sz="1400" spc="-75" dirty="0">
                          <a:solidFill>
                            <a:schemeClr val="tx1">
                              <a:lumMod val="85000"/>
                              <a:lumOff val="15000"/>
                            </a:schemeClr>
                          </a:solidFill>
                          <a:latin typeface="Calibri"/>
                          <a:cs typeface="Calibri"/>
                        </a:rPr>
                        <a:t> </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r</a:t>
                      </a:r>
                      <a:r>
                        <a:rPr sz="1400" spc="75" dirty="0">
                          <a:solidFill>
                            <a:schemeClr val="tx1">
                              <a:lumMod val="85000"/>
                              <a:lumOff val="15000"/>
                            </a:schemeClr>
                          </a:solidFill>
                          <a:latin typeface="Calibri"/>
                          <a:cs typeface="Calibri"/>
                        </a:rPr>
                        <a:t> </a:t>
                      </a:r>
                      <a:r>
                        <a:rPr sz="1400" spc="-55" dirty="0">
                          <a:solidFill>
                            <a:schemeClr val="tx1">
                              <a:lumMod val="85000"/>
                              <a:lumOff val="15000"/>
                            </a:schemeClr>
                          </a:solidFill>
                          <a:latin typeface="Calibri"/>
                          <a:cs typeface="Calibri"/>
                        </a:rPr>
                        <a:t>p</a:t>
                      </a:r>
                      <a:r>
                        <a:rPr sz="1400" spc="-45" dirty="0">
                          <a:solidFill>
                            <a:schemeClr val="tx1">
                              <a:lumMod val="85000"/>
                              <a:lumOff val="15000"/>
                            </a:schemeClr>
                          </a:solidFill>
                          <a:latin typeface="Calibri"/>
                          <a:cs typeface="Calibri"/>
                        </a:rPr>
                        <a:t>r</a:t>
                      </a:r>
                      <a:r>
                        <a:rPr sz="1400" spc="-125" dirty="0">
                          <a:solidFill>
                            <a:schemeClr val="tx1">
                              <a:lumMod val="85000"/>
                              <a:lumOff val="15000"/>
                            </a:schemeClr>
                          </a:solidFill>
                          <a:latin typeface="Calibri"/>
                          <a:cs typeface="Calibri"/>
                        </a:rPr>
                        <a:t>o</a:t>
                      </a:r>
                      <a:r>
                        <a:rPr sz="1400" spc="-55" dirty="0">
                          <a:solidFill>
                            <a:schemeClr val="tx1">
                              <a:lumMod val="85000"/>
                              <a:lumOff val="15000"/>
                            </a:schemeClr>
                          </a:solidFill>
                          <a:latin typeface="Calibri"/>
                          <a:cs typeface="Calibri"/>
                        </a:rPr>
                        <a:t>b</a:t>
                      </a:r>
                      <a:r>
                        <a:rPr sz="1400" spc="-20" dirty="0">
                          <a:solidFill>
                            <a:schemeClr val="tx1">
                              <a:lumMod val="85000"/>
                              <a:lumOff val="15000"/>
                            </a:schemeClr>
                          </a:solidFill>
                          <a:latin typeface="Calibri"/>
                          <a:cs typeface="Calibri"/>
                        </a:rPr>
                        <a:t>l</a:t>
                      </a:r>
                      <a:r>
                        <a:rPr sz="1400" spc="-30" dirty="0">
                          <a:solidFill>
                            <a:schemeClr val="tx1">
                              <a:lumMod val="85000"/>
                              <a:lumOff val="15000"/>
                            </a:schemeClr>
                          </a:solidFill>
                          <a:latin typeface="Calibri"/>
                          <a:cs typeface="Calibri"/>
                        </a:rPr>
                        <a:t>e</a:t>
                      </a:r>
                      <a:r>
                        <a:rPr sz="1400" spc="-210" dirty="0">
                          <a:solidFill>
                            <a:schemeClr val="tx1">
                              <a:lumMod val="85000"/>
                              <a:lumOff val="15000"/>
                            </a:schemeClr>
                          </a:solidFill>
                          <a:latin typeface="Calibri"/>
                          <a:cs typeface="Calibri"/>
                        </a:rPr>
                        <a:t>m</a:t>
                      </a:r>
                      <a:r>
                        <a:rPr sz="1400" spc="-155" dirty="0">
                          <a:solidFill>
                            <a:schemeClr val="tx1">
                              <a:lumMod val="85000"/>
                              <a:lumOff val="15000"/>
                            </a:schemeClr>
                          </a:solidFill>
                          <a:latin typeface="Calibri"/>
                          <a:cs typeface="Calibri"/>
                        </a:rPr>
                        <a:t>s</a:t>
                      </a:r>
                      <a:r>
                        <a:rPr sz="1400" dirty="0">
                          <a:solidFill>
                            <a:schemeClr val="tx1">
                              <a:lumMod val="85000"/>
                              <a:lumOff val="15000"/>
                            </a:schemeClr>
                          </a:solidFill>
                          <a:latin typeface="Calibri"/>
                          <a:cs typeface="Calibri"/>
                        </a:rPr>
                        <a:t>.</a:t>
                      </a:r>
                    </a:p>
                  </a:txBody>
                  <a:tcPr marL="198344" marR="119007" marT="119007" marB="1190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692883">
                <a:tc>
                  <a:txBody>
                    <a:bodyPr/>
                    <a:lstStyle/>
                    <a:p>
                      <a:pPr marL="85090">
                        <a:lnSpc>
                          <a:spcPct val="100000"/>
                        </a:lnSpc>
                      </a:pPr>
                      <a:r>
                        <a:rPr sz="1400" spc="-229">
                          <a:solidFill>
                            <a:schemeClr val="tx1">
                              <a:lumMod val="85000"/>
                              <a:lumOff val="15000"/>
                            </a:schemeClr>
                          </a:solidFill>
                          <a:latin typeface="Calibri"/>
                          <a:cs typeface="Calibri"/>
                        </a:rPr>
                        <a:t>C</a:t>
                      </a:r>
                      <a:r>
                        <a:rPr sz="1400">
                          <a:solidFill>
                            <a:schemeClr val="tx1">
                              <a:lumMod val="85000"/>
                              <a:lumOff val="15000"/>
                            </a:schemeClr>
                          </a:solidFill>
                          <a:latin typeface="Calibri"/>
                          <a:cs typeface="Calibri"/>
                        </a:rPr>
                        <a:t>r</a:t>
                      </a:r>
                      <a:r>
                        <a:rPr sz="1400" spc="-90">
                          <a:solidFill>
                            <a:schemeClr val="tx1">
                              <a:lumMod val="85000"/>
                              <a:lumOff val="15000"/>
                            </a:schemeClr>
                          </a:solidFill>
                          <a:latin typeface="Calibri"/>
                          <a:cs typeface="Calibri"/>
                        </a:rPr>
                        <a:t>i</a:t>
                      </a:r>
                      <a:r>
                        <a:rPr sz="1400" spc="60">
                          <a:solidFill>
                            <a:schemeClr val="tx1">
                              <a:lumMod val="85000"/>
                              <a:lumOff val="15000"/>
                            </a:schemeClr>
                          </a:solidFill>
                          <a:latin typeface="Calibri"/>
                          <a:cs typeface="Calibri"/>
                        </a:rPr>
                        <a:t>t</a:t>
                      </a:r>
                      <a:r>
                        <a:rPr sz="1400" spc="-85">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c</a:t>
                      </a:r>
                      <a:r>
                        <a:rPr sz="1400" spc="-55">
                          <a:solidFill>
                            <a:schemeClr val="tx1">
                              <a:lumMod val="85000"/>
                              <a:lumOff val="15000"/>
                            </a:schemeClr>
                          </a:solidFill>
                          <a:latin typeface="Calibri"/>
                          <a:cs typeface="Calibri"/>
                        </a:rPr>
                        <a:t>a</a:t>
                      </a:r>
                      <a:r>
                        <a:rPr sz="1400">
                          <a:solidFill>
                            <a:schemeClr val="tx1">
                              <a:lumMod val="85000"/>
                              <a:lumOff val="15000"/>
                            </a:schemeClr>
                          </a:solidFill>
                          <a:latin typeface="Calibri"/>
                          <a:cs typeface="Calibri"/>
                        </a:rPr>
                        <a:t>l</a:t>
                      </a:r>
                      <a:r>
                        <a:rPr sz="1400" spc="45">
                          <a:solidFill>
                            <a:schemeClr val="tx1">
                              <a:lumMod val="85000"/>
                              <a:lumOff val="15000"/>
                            </a:schemeClr>
                          </a:solidFill>
                          <a:latin typeface="Calibri"/>
                          <a:cs typeface="Calibri"/>
                        </a:rPr>
                        <a:t> </a:t>
                      </a:r>
                      <a:r>
                        <a:rPr sz="1400" spc="-65">
                          <a:solidFill>
                            <a:schemeClr val="tx1">
                              <a:lumMod val="85000"/>
                              <a:lumOff val="15000"/>
                            </a:schemeClr>
                          </a:solidFill>
                          <a:latin typeface="Calibri"/>
                          <a:cs typeface="Calibri"/>
                        </a:rPr>
                        <a:t>T</a:t>
                      </a:r>
                      <a:r>
                        <a:rPr sz="1400" spc="-185">
                          <a:solidFill>
                            <a:schemeClr val="tx1">
                              <a:lumMod val="85000"/>
                              <a:lumOff val="15000"/>
                            </a:schemeClr>
                          </a:solidFill>
                          <a:latin typeface="Calibri"/>
                          <a:cs typeface="Calibri"/>
                        </a:rPr>
                        <a:t>h</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spc="-65">
                          <a:solidFill>
                            <a:schemeClr val="tx1">
                              <a:lumMod val="85000"/>
                              <a:lumOff val="15000"/>
                            </a:schemeClr>
                          </a:solidFill>
                          <a:latin typeface="Calibri"/>
                          <a:cs typeface="Calibri"/>
                        </a:rPr>
                        <a:t>k</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g</a:t>
                      </a:r>
                    </a:p>
                  </a:txBody>
                  <a:tcPr marL="198344" marR="119007" marT="119007" marB="1190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85725" marR="322580">
                        <a:lnSpc>
                          <a:spcPct val="100000"/>
                        </a:lnSpc>
                      </a:pPr>
                      <a:r>
                        <a:rPr sz="1400" spc="-110">
                          <a:solidFill>
                            <a:schemeClr val="tx1">
                              <a:lumMod val="85000"/>
                              <a:lumOff val="15000"/>
                            </a:schemeClr>
                          </a:solidFill>
                          <a:latin typeface="Calibri"/>
                          <a:cs typeface="Calibri"/>
                        </a:rPr>
                        <a:t>F</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c</a:t>
                      </a:r>
                      <a:r>
                        <a:rPr sz="1400" spc="-150">
                          <a:solidFill>
                            <a:schemeClr val="tx1">
                              <a:lumMod val="85000"/>
                              <a:lumOff val="15000"/>
                            </a:schemeClr>
                          </a:solidFill>
                          <a:latin typeface="Calibri"/>
                          <a:cs typeface="Calibri"/>
                        </a:rPr>
                        <a:t>u</a:t>
                      </a:r>
                      <a:r>
                        <a:rPr sz="1400" spc="-135">
                          <a:solidFill>
                            <a:schemeClr val="tx1">
                              <a:lumMod val="85000"/>
                              <a:lumOff val="15000"/>
                            </a:schemeClr>
                          </a:solidFill>
                          <a:latin typeface="Calibri"/>
                          <a:cs typeface="Calibri"/>
                        </a:rPr>
                        <a:t>s</a:t>
                      </a:r>
                      <a:r>
                        <a:rPr sz="1400" spc="-30">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s</a:t>
                      </a:r>
                      <a:r>
                        <a:rPr sz="1400" spc="-55">
                          <a:solidFill>
                            <a:schemeClr val="tx1">
                              <a:lumMod val="85000"/>
                              <a:lumOff val="15000"/>
                            </a:schemeClr>
                          </a:solidFill>
                          <a:latin typeface="Calibri"/>
                          <a:cs typeface="Calibri"/>
                        </a:rPr>
                        <a:t> </a:t>
                      </a:r>
                      <a:r>
                        <a:rPr sz="1400" spc="-125">
                          <a:solidFill>
                            <a:schemeClr val="tx1">
                              <a:lumMod val="85000"/>
                              <a:lumOff val="15000"/>
                            </a:schemeClr>
                          </a:solidFill>
                          <a:latin typeface="Calibri"/>
                          <a:cs typeface="Calibri"/>
                        </a:rPr>
                        <a:t>o</a:t>
                      </a:r>
                      <a:r>
                        <a:rPr sz="1400">
                          <a:solidFill>
                            <a:schemeClr val="tx1">
                              <a:lumMod val="85000"/>
                              <a:lumOff val="15000"/>
                            </a:schemeClr>
                          </a:solidFill>
                          <a:latin typeface="Calibri"/>
                          <a:cs typeface="Calibri"/>
                        </a:rPr>
                        <a:t>n</a:t>
                      </a:r>
                      <a:r>
                        <a:rPr sz="1400" spc="-90">
                          <a:solidFill>
                            <a:schemeClr val="tx1">
                              <a:lumMod val="85000"/>
                              <a:lumOff val="15000"/>
                            </a:schemeClr>
                          </a:solidFill>
                          <a:latin typeface="Calibri"/>
                          <a:cs typeface="Calibri"/>
                        </a:rPr>
                        <a:t> </a:t>
                      </a:r>
                      <a:r>
                        <a:rPr sz="1400" spc="-25">
                          <a:solidFill>
                            <a:schemeClr val="tx1">
                              <a:lumMod val="85000"/>
                              <a:lumOff val="15000"/>
                            </a:schemeClr>
                          </a:solidFill>
                          <a:latin typeface="Calibri"/>
                          <a:cs typeface="Calibri"/>
                        </a:rPr>
                        <a:t>r</a:t>
                      </a:r>
                      <a:r>
                        <a:rPr sz="1400" spc="-55">
                          <a:solidFill>
                            <a:schemeClr val="tx1">
                              <a:lumMod val="85000"/>
                              <a:lumOff val="15000"/>
                            </a:schemeClr>
                          </a:solidFill>
                          <a:latin typeface="Calibri"/>
                          <a:cs typeface="Calibri"/>
                        </a:rPr>
                        <a:t>a</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n</a:t>
                      </a:r>
                      <a:r>
                        <a:rPr sz="1400" spc="-55">
                          <a:solidFill>
                            <a:schemeClr val="tx1">
                              <a:lumMod val="85000"/>
                              <a:lumOff val="15000"/>
                            </a:schemeClr>
                          </a:solidFill>
                          <a:latin typeface="Calibri"/>
                          <a:cs typeface="Calibri"/>
                        </a:rPr>
                        <a:t>a</a:t>
                      </a:r>
                      <a:r>
                        <a:rPr sz="1400" spc="-15">
                          <a:solidFill>
                            <a:schemeClr val="tx1">
                              <a:lumMod val="85000"/>
                              <a:lumOff val="15000"/>
                            </a:schemeClr>
                          </a:solidFill>
                          <a:latin typeface="Calibri"/>
                          <a:cs typeface="Calibri"/>
                        </a:rPr>
                        <a:t>l</a:t>
                      </a:r>
                      <a:r>
                        <a:rPr sz="1400" spc="-95">
                          <a:solidFill>
                            <a:schemeClr val="tx1">
                              <a:lumMod val="85000"/>
                              <a:lumOff val="15000"/>
                            </a:schemeClr>
                          </a:solidFill>
                          <a:latin typeface="Calibri"/>
                          <a:cs typeface="Calibri"/>
                        </a:rPr>
                        <a:t>i</a:t>
                      </a:r>
                      <a:r>
                        <a:rPr sz="1400" spc="60">
                          <a:solidFill>
                            <a:schemeClr val="tx1">
                              <a:lumMod val="85000"/>
                              <a:lumOff val="15000"/>
                            </a:schemeClr>
                          </a:solidFill>
                          <a:latin typeface="Calibri"/>
                          <a:cs typeface="Calibri"/>
                        </a:rPr>
                        <a:t>t</a:t>
                      </a:r>
                      <a:r>
                        <a:rPr sz="1400" spc="-10">
                          <a:solidFill>
                            <a:schemeClr val="tx1">
                              <a:lumMod val="85000"/>
                              <a:lumOff val="15000"/>
                            </a:schemeClr>
                          </a:solidFill>
                          <a:latin typeface="Calibri"/>
                          <a:cs typeface="Calibri"/>
                        </a:rPr>
                        <a:t>y</a:t>
                      </a:r>
                      <a:r>
                        <a:rPr sz="1400">
                          <a:solidFill>
                            <a:schemeClr val="tx1">
                              <a:lumMod val="85000"/>
                              <a:lumOff val="15000"/>
                            </a:schemeClr>
                          </a:solidFill>
                          <a:latin typeface="Calibri"/>
                          <a:cs typeface="Calibri"/>
                        </a:rPr>
                        <a:t>;</a:t>
                      </a:r>
                      <a:r>
                        <a:rPr sz="1400" spc="-15">
                          <a:solidFill>
                            <a:schemeClr val="tx1">
                              <a:lumMod val="85000"/>
                              <a:lumOff val="15000"/>
                            </a:schemeClr>
                          </a:solidFill>
                          <a:latin typeface="Calibri"/>
                          <a:cs typeface="Calibri"/>
                        </a:rPr>
                        <a:t> </a:t>
                      </a:r>
                      <a:r>
                        <a:rPr sz="1400">
                          <a:solidFill>
                            <a:schemeClr val="tx1">
                              <a:lumMod val="85000"/>
                              <a:lumOff val="15000"/>
                            </a:schemeClr>
                          </a:solidFill>
                          <a:latin typeface="Calibri"/>
                          <a:cs typeface="Calibri"/>
                        </a:rPr>
                        <a:t>a</a:t>
                      </a:r>
                      <a:r>
                        <a:rPr sz="1400" spc="35">
                          <a:solidFill>
                            <a:schemeClr val="tx1">
                              <a:lumMod val="85000"/>
                              <a:lumOff val="15000"/>
                            </a:schemeClr>
                          </a:solidFill>
                          <a:latin typeface="Calibri"/>
                          <a:cs typeface="Calibri"/>
                        </a:rPr>
                        <a:t> </a:t>
                      </a:r>
                      <a:r>
                        <a:rPr sz="1400" spc="-20">
                          <a:solidFill>
                            <a:schemeClr val="tx1">
                              <a:lumMod val="85000"/>
                              <a:lumOff val="15000"/>
                            </a:schemeClr>
                          </a:solidFill>
                          <a:latin typeface="Calibri"/>
                          <a:cs typeface="Calibri"/>
                        </a:rPr>
                        <a:t>l</a:t>
                      </a:r>
                      <a:r>
                        <a:rPr sz="1400" spc="-114">
                          <a:solidFill>
                            <a:schemeClr val="tx1">
                              <a:lumMod val="85000"/>
                              <a:lumOff val="15000"/>
                            </a:schemeClr>
                          </a:solidFill>
                          <a:latin typeface="Calibri"/>
                          <a:cs typeface="Calibri"/>
                        </a:rPr>
                        <a:t>o</a:t>
                      </a:r>
                      <a:r>
                        <a:rPr sz="1400" spc="-60">
                          <a:solidFill>
                            <a:schemeClr val="tx1">
                              <a:lumMod val="85000"/>
                              <a:lumOff val="15000"/>
                            </a:schemeClr>
                          </a:solidFill>
                          <a:latin typeface="Calibri"/>
                          <a:cs typeface="Calibri"/>
                        </a:rPr>
                        <a:t>g</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c</a:t>
                      </a:r>
                      <a:r>
                        <a:rPr sz="1400" spc="-55">
                          <a:solidFill>
                            <a:schemeClr val="tx1">
                              <a:lumMod val="85000"/>
                              <a:lumOff val="15000"/>
                            </a:schemeClr>
                          </a:solidFill>
                          <a:latin typeface="Calibri"/>
                          <a:cs typeface="Calibri"/>
                        </a:rPr>
                        <a:t>a</a:t>
                      </a:r>
                      <a:r>
                        <a:rPr sz="1400" spc="-20">
                          <a:solidFill>
                            <a:schemeClr val="tx1">
                              <a:lumMod val="85000"/>
                              <a:lumOff val="15000"/>
                            </a:schemeClr>
                          </a:solidFill>
                          <a:latin typeface="Calibri"/>
                          <a:cs typeface="Calibri"/>
                        </a:rPr>
                        <a:t>l</a:t>
                      </a:r>
                      <a:r>
                        <a:rPr sz="1400">
                          <a:solidFill>
                            <a:schemeClr val="tx1">
                              <a:lumMod val="85000"/>
                              <a:lumOff val="15000"/>
                            </a:schemeClr>
                          </a:solidFill>
                          <a:latin typeface="Calibri"/>
                          <a:cs typeface="Calibri"/>
                        </a:rPr>
                        <a:t>,</a:t>
                      </a:r>
                      <a:r>
                        <a:rPr sz="1400" spc="-110">
                          <a:solidFill>
                            <a:schemeClr val="tx1">
                              <a:lumMod val="85000"/>
                              <a:lumOff val="15000"/>
                            </a:schemeClr>
                          </a:solidFill>
                          <a:latin typeface="Calibri"/>
                          <a:cs typeface="Calibri"/>
                        </a:rPr>
                        <a:t> </a:t>
                      </a:r>
                      <a:r>
                        <a:rPr sz="1400" spc="114">
                          <a:solidFill>
                            <a:schemeClr val="tx1">
                              <a:lumMod val="85000"/>
                              <a:lumOff val="15000"/>
                            </a:schemeClr>
                          </a:solidFill>
                          <a:latin typeface="Calibri"/>
                          <a:cs typeface="Calibri"/>
                        </a:rPr>
                        <a:t>f</a:t>
                      </a:r>
                      <a:r>
                        <a:rPr sz="1400" spc="-55">
                          <a:solidFill>
                            <a:schemeClr val="tx1">
                              <a:lumMod val="85000"/>
                              <a:lumOff val="15000"/>
                            </a:schemeClr>
                          </a:solidFill>
                          <a:latin typeface="Calibri"/>
                          <a:cs typeface="Calibri"/>
                        </a:rPr>
                        <a:t>a</a:t>
                      </a:r>
                      <a:r>
                        <a:rPr sz="1400" spc="-185">
                          <a:solidFill>
                            <a:schemeClr val="tx1">
                              <a:lumMod val="85000"/>
                              <a:lumOff val="15000"/>
                            </a:schemeClr>
                          </a:solidFill>
                          <a:latin typeface="Calibri"/>
                          <a:cs typeface="Calibri"/>
                        </a:rPr>
                        <a:t>c</a:t>
                      </a:r>
                      <a:r>
                        <a:rPr sz="1400" spc="70">
                          <a:solidFill>
                            <a:schemeClr val="tx1">
                              <a:lumMod val="85000"/>
                              <a:lumOff val="15000"/>
                            </a:schemeClr>
                          </a:solidFill>
                          <a:latin typeface="Calibri"/>
                          <a:cs typeface="Calibri"/>
                        </a:rPr>
                        <a:t>t</a:t>
                      </a:r>
                      <a:r>
                        <a:rPr sz="1400">
                          <a:solidFill>
                            <a:schemeClr val="tx1">
                              <a:lumMod val="85000"/>
                              <a:lumOff val="15000"/>
                            </a:schemeClr>
                          </a:solidFill>
                          <a:latin typeface="Calibri"/>
                          <a:cs typeface="Calibri"/>
                        </a:rPr>
                        <a:t>-</a:t>
                      </a:r>
                      <a:r>
                        <a:rPr sz="1400" spc="-200">
                          <a:solidFill>
                            <a:schemeClr val="tx1">
                              <a:lumMod val="85000"/>
                              <a:lumOff val="15000"/>
                            </a:schemeClr>
                          </a:solidFill>
                          <a:latin typeface="Calibri"/>
                          <a:cs typeface="Calibri"/>
                        </a:rPr>
                        <a:t> </a:t>
                      </a:r>
                      <a:r>
                        <a:rPr sz="1400" spc="-55">
                          <a:solidFill>
                            <a:schemeClr val="tx1">
                              <a:lumMod val="85000"/>
                              <a:lumOff val="15000"/>
                            </a:schemeClr>
                          </a:solidFill>
                          <a:latin typeface="Calibri"/>
                          <a:cs typeface="Calibri"/>
                        </a:rPr>
                        <a:t>ba</a:t>
                      </a:r>
                      <a:r>
                        <a:rPr sz="1400" spc="-135">
                          <a:solidFill>
                            <a:schemeClr val="tx1">
                              <a:lumMod val="85000"/>
                              <a:lumOff val="15000"/>
                            </a:schemeClr>
                          </a:solidFill>
                          <a:latin typeface="Calibri"/>
                          <a:cs typeface="Calibri"/>
                        </a:rPr>
                        <a:t>s</a:t>
                      </a:r>
                      <a:r>
                        <a:rPr sz="1400" spc="-35">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d</a:t>
                      </a:r>
                      <a:r>
                        <a:rPr sz="1400" spc="-5">
                          <a:solidFill>
                            <a:schemeClr val="tx1">
                              <a:lumMod val="85000"/>
                              <a:lumOff val="15000"/>
                            </a:schemeClr>
                          </a:solidFill>
                          <a:latin typeface="Calibri"/>
                          <a:cs typeface="Calibri"/>
                        </a:rPr>
                        <a:t> </a:t>
                      </a:r>
                      <a:r>
                        <a:rPr sz="1400" spc="-55">
                          <a:solidFill>
                            <a:schemeClr val="tx1">
                              <a:lumMod val="85000"/>
                              <a:lumOff val="15000"/>
                            </a:schemeClr>
                          </a:solidFill>
                          <a:latin typeface="Calibri"/>
                          <a:cs typeface="Calibri"/>
                        </a:rPr>
                        <a:t>a</a:t>
                      </a:r>
                      <a:r>
                        <a:rPr sz="1400" spc="-185">
                          <a:solidFill>
                            <a:schemeClr val="tx1">
                              <a:lumMod val="85000"/>
                              <a:lumOff val="15000"/>
                            </a:schemeClr>
                          </a:solidFill>
                          <a:latin typeface="Calibri"/>
                          <a:cs typeface="Calibri"/>
                        </a:rPr>
                        <a:t>n</a:t>
                      </a:r>
                      <a:r>
                        <a:rPr sz="1400" spc="-60">
                          <a:solidFill>
                            <a:schemeClr val="tx1">
                              <a:lumMod val="85000"/>
                              <a:lumOff val="15000"/>
                            </a:schemeClr>
                          </a:solidFill>
                          <a:latin typeface="Calibri"/>
                          <a:cs typeface="Calibri"/>
                        </a:rPr>
                        <a:t>a</a:t>
                      </a:r>
                      <a:r>
                        <a:rPr sz="1400" spc="-20">
                          <a:solidFill>
                            <a:schemeClr val="tx1">
                              <a:lumMod val="85000"/>
                              <a:lumOff val="15000"/>
                            </a:schemeClr>
                          </a:solidFill>
                          <a:latin typeface="Calibri"/>
                          <a:cs typeface="Calibri"/>
                        </a:rPr>
                        <a:t>l</a:t>
                      </a:r>
                      <a:r>
                        <a:rPr sz="1400" spc="10">
                          <a:solidFill>
                            <a:schemeClr val="tx1">
                              <a:lumMod val="85000"/>
                              <a:lumOff val="15000"/>
                            </a:schemeClr>
                          </a:solidFill>
                          <a:latin typeface="Calibri"/>
                          <a:cs typeface="Calibri"/>
                        </a:rPr>
                        <a:t>y</a:t>
                      </a:r>
                      <a:r>
                        <a:rPr sz="1400" spc="-135">
                          <a:solidFill>
                            <a:schemeClr val="tx1">
                              <a:lumMod val="85000"/>
                              <a:lumOff val="15000"/>
                            </a:schemeClr>
                          </a:solidFill>
                          <a:latin typeface="Calibri"/>
                          <a:cs typeface="Calibri"/>
                        </a:rPr>
                        <a:t>s</a:t>
                      </a:r>
                      <a:r>
                        <a:rPr sz="1400" spc="-80">
                          <a:solidFill>
                            <a:schemeClr val="tx1">
                              <a:lumMod val="85000"/>
                              <a:lumOff val="15000"/>
                            </a:schemeClr>
                          </a:solidFill>
                          <a:latin typeface="Calibri"/>
                          <a:cs typeface="Calibri"/>
                        </a:rPr>
                        <a:t>i</a:t>
                      </a:r>
                      <a:r>
                        <a:rPr sz="1400">
                          <a:solidFill>
                            <a:schemeClr val="tx1">
                              <a:lumMod val="85000"/>
                              <a:lumOff val="15000"/>
                            </a:schemeClr>
                          </a:solidFill>
                          <a:latin typeface="Calibri"/>
                          <a:cs typeface="Calibri"/>
                        </a:rPr>
                        <a:t>s </a:t>
                      </a:r>
                      <a:r>
                        <a:rPr sz="1400" spc="-55">
                          <a:solidFill>
                            <a:schemeClr val="tx1">
                              <a:lumMod val="85000"/>
                              <a:lumOff val="15000"/>
                            </a:schemeClr>
                          </a:solidFill>
                          <a:latin typeface="Calibri"/>
                          <a:cs typeface="Calibri"/>
                        </a:rPr>
                        <a:t>a</a:t>
                      </a:r>
                      <a:r>
                        <a:rPr sz="1400" spc="-185">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d</a:t>
                      </a:r>
                      <a:r>
                        <a:rPr sz="1400" spc="30">
                          <a:solidFill>
                            <a:schemeClr val="tx1">
                              <a:lumMod val="85000"/>
                              <a:lumOff val="15000"/>
                            </a:schemeClr>
                          </a:solidFill>
                          <a:latin typeface="Calibri"/>
                          <a:cs typeface="Calibri"/>
                        </a:rPr>
                        <a:t> </a:t>
                      </a:r>
                      <a:r>
                        <a:rPr sz="1400" spc="-185">
                          <a:solidFill>
                            <a:schemeClr val="tx1">
                              <a:lumMod val="85000"/>
                              <a:lumOff val="15000"/>
                            </a:schemeClr>
                          </a:solidFill>
                          <a:latin typeface="Calibri"/>
                          <a:cs typeface="Calibri"/>
                        </a:rPr>
                        <a:t>c</a:t>
                      </a:r>
                      <a:r>
                        <a:rPr sz="1400" spc="-5">
                          <a:solidFill>
                            <a:schemeClr val="tx1">
                              <a:lumMod val="85000"/>
                              <a:lumOff val="15000"/>
                            </a:schemeClr>
                          </a:solidFill>
                          <a:latin typeface="Calibri"/>
                          <a:cs typeface="Calibri"/>
                        </a:rPr>
                        <a:t>r</a:t>
                      </a:r>
                      <a:r>
                        <a:rPr sz="1400" spc="-85">
                          <a:solidFill>
                            <a:schemeClr val="tx1">
                              <a:lumMod val="85000"/>
                              <a:lumOff val="15000"/>
                            </a:schemeClr>
                          </a:solidFill>
                          <a:latin typeface="Calibri"/>
                          <a:cs typeface="Calibri"/>
                        </a:rPr>
                        <a:t>i</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55">
                          <a:solidFill>
                            <a:schemeClr val="tx1">
                              <a:lumMod val="85000"/>
                              <a:lumOff val="15000"/>
                            </a:schemeClr>
                          </a:solidFill>
                          <a:latin typeface="Calibri"/>
                          <a:cs typeface="Calibri"/>
                        </a:rPr>
                        <a:t>q</a:t>
                      </a:r>
                      <a:r>
                        <a:rPr sz="1400" spc="-150">
                          <a:solidFill>
                            <a:schemeClr val="tx1">
                              <a:lumMod val="85000"/>
                              <a:lumOff val="15000"/>
                            </a:schemeClr>
                          </a:solidFill>
                          <a:latin typeface="Calibri"/>
                          <a:cs typeface="Calibri"/>
                        </a:rPr>
                        <a:t>u</a:t>
                      </a:r>
                      <a:r>
                        <a:rPr sz="1400" spc="-60">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a:t>
                      </a:r>
                    </a:p>
                  </a:txBody>
                  <a:tcPr marL="198344" marR="119007" marT="119007" marB="1190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904451">
                <a:tc>
                  <a:txBody>
                    <a:bodyPr/>
                    <a:lstStyle/>
                    <a:p>
                      <a:pPr marL="85090">
                        <a:lnSpc>
                          <a:spcPct val="100000"/>
                        </a:lnSpc>
                      </a:pPr>
                      <a:r>
                        <a:rPr sz="1400" spc="-150">
                          <a:solidFill>
                            <a:schemeClr val="tx1">
                              <a:lumMod val="85000"/>
                              <a:lumOff val="15000"/>
                            </a:schemeClr>
                          </a:solidFill>
                          <a:latin typeface="Calibri"/>
                          <a:cs typeface="Calibri"/>
                        </a:rPr>
                        <a:t>D</a:t>
                      </a:r>
                      <a:r>
                        <a:rPr sz="1400" spc="-85">
                          <a:solidFill>
                            <a:schemeClr val="tx1">
                              <a:lumMod val="85000"/>
                              <a:lumOff val="15000"/>
                            </a:schemeClr>
                          </a:solidFill>
                          <a:latin typeface="Calibri"/>
                          <a:cs typeface="Calibri"/>
                        </a:rPr>
                        <a:t>i</a:t>
                      </a:r>
                      <a:r>
                        <a:rPr sz="1400" spc="-90">
                          <a:solidFill>
                            <a:schemeClr val="tx1">
                              <a:lumMod val="85000"/>
                              <a:lumOff val="15000"/>
                            </a:schemeClr>
                          </a:solidFill>
                          <a:latin typeface="Calibri"/>
                          <a:cs typeface="Calibri"/>
                        </a:rPr>
                        <a:t>v</a:t>
                      </a:r>
                      <a:r>
                        <a:rPr sz="1400" spc="-40">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r</a:t>
                      </a:r>
                      <a:r>
                        <a:rPr sz="1400" spc="-95">
                          <a:solidFill>
                            <a:schemeClr val="tx1">
                              <a:lumMod val="85000"/>
                              <a:lumOff val="15000"/>
                            </a:schemeClr>
                          </a:solidFill>
                          <a:latin typeface="Calibri"/>
                          <a:cs typeface="Calibri"/>
                        </a:rPr>
                        <a:t>g</a:t>
                      </a:r>
                      <a:r>
                        <a:rPr sz="1400" spc="-40">
                          <a:solidFill>
                            <a:schemeClr val="tx1">
                              <a:lumMod val="85000"/>
                              <a:lumOff val="15000"/>
                            </a:schemeClr>
                          </a:solidFill>
                          <a:latin typeface="Calibri"/>
                          <a:cs typeface="Calibri"/>
                        </a:rPr>
                        <a:t>e</a:t>
                      </a:r>
                      <a:r>
                        <a:rPr sz="1400" spc="-190">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t</a:t>
                      </a:r>
                      <a:r>
                        <a:rPr sz="1400" spc="130">
                          <a:solidFill>
                            <a:schemeClr val="tx1">
                              <a:lumMod val="85000"/>
                              <a:lumOff val="15000"/>
                            </a:schemeClr>
                          </a:solidFill>
                          <a:latin typeface="Calibri"/>
                          <a:cs typeface="Calibri"/>
                        </a:rPr>
                        <a:t> </a:t>
                      </a:r>
                      <a:r>
                        <a:rPr sz="1400" spc="-65">
                          <a:solidFill>
                            <a:schemeClr val="tx1">
                              <a:lumMod val="85000"/>
                              <a:lumOff val="15000"/>
                            </a:schemeClr>
                          </a:solidFill>
                          <a:latin typeface="Calibri"/>
                          <a:cs typeface="Calibri"/>
                        </a:rPr>
                        <a:t>T</a:t>
                      </a:r>
                      <a:r>
                        <a:rPr sz="1400" spc="-185">
                          <a:solidFill>
                            <a:schemeClr val="tx1">
                              <a:lumMod val="85000"/>
                              <a:lumOff val="15000"/>
                            </a:schemeClr>
                          </a:solidFill>
                          <a:latin typeface="Calibri"/>
                          <a:cs typeface="Calibri"/>
                        </a:rPr>
                        <a:t>h</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spc="-65">
                          <a:solidFill>
                            <a:schemeClr val="tx1">
                              <a:lumMod val="85000"/>
                              <a:lumOff val="15000"/>
                            </a:schemeClr>
                          </a:solidFill>
                          <a:latin typeface="Calibri"/>
                          <a:cs typeface="Calibri"/>
                        </a:rPr>
                        <a:t>k</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g</a:t>
                      </a:r>
                    </a:p>
                  </a:txBody>
                  <a:tcPr marL="198344" marR="119007" marT="119007" marB="1190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85725" marR="167640">
                        <a:lnSpc>
                          <a:spcPct val="100000"/>
                        </a:lnSpc>
                      </a:pPr>
                      <a:r>
                        <a:rPr sz="1400" spc="-110">
                          <a:solidFill>
                            <a:schemeClr val="tx1">
                              <a:lumMod val="85000"/>
                              <a:lumOff val="15000"/>
                            </a:schemeClr>
                          </a:solidFill>
                          <a:latin typeface="Calibri"/>
                          <a:cs typeface="Calibri"/>
                        </a:rPr>
                        <a:t>F</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c</a:t>
                      </a:r>
                      <a:r>
                        <a:rPr sz="1400" spc="-150">
                          <a:solidFill>
                            <a:schemeClr val="tx1">
                              <a:lumMod val="85000"/>
                              <a:lumOff val="15000"/>
                            </a:schemeClr>
                          </a:solidFill>
                          <a:latin typeface="Calibri"/>
                          <a:cs typeface="Calibri"/>
                        </a:rPr>
                        <a:t>u</a:t>
                      </a:r>
                      <a:r>
                        <a:rPr sz="1400" spc="-135">
                          <a:solidFill>
                            <a:schemeClr val="tx1">
                              <a:lumMod val="85000"/>
                              <a:lumOff val="15000"/>
                            </a:schemeClr>
                          </a:solidFill>
                          <a:latin typeface="Calibri"/>
                          <a:cs typeface="Calibri"/>
                        </a:rPr>
                        <a:t>s</a:t>
                      </a:r>
                      <a:r>
                        <a:rPr sz="1400" spc="-30">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s</a:t>
                      </a:r>
                      <a:r>
                        <a:rPr sz="1400" spc="-55">
                          <a:solidFill>
                            <a:schemeClr val="tx1">
                              <a:lumMod val="85000"/>
                              <a:lumOff val="15000"/>
                            </a:schemeClr>
                          </a:solidFill>
                          <a:latin typeface="Calibri"/>
                          <a:cs typeface="Calibri"/>
                        </a:rPr>
                        <a:t> </a:t>
                      </a:r>
                      <a:r>
                        <a:rPr sz="1400" spc="-125">
                          <a:solidFill>
                            <a:schemeClr val="tx1">
                              <a:lumMod val="85000"/>
                              <a:lumOff val="15000"/>
                            </a:schemeClr>
                          </a:solidFill>
                          <a:latin typeface="Calibri"/>
                          <a:cs typeface="Calibri"/>
                        </a:rPr>
                        <a:t>o</a:t>
                      </a:r>
                      <a:r>
                        <a:rPr sz="1400">
                          <a:solidFill>
                            <a:schemeClr val="tx1">
                              <a:lumMod val="85000"/>
                              <a:lumOff val="15000"/>
                            </a:schemeClr>
                          </a:solidFill>
                          <a:latin typeface="Calibri"/>
                          <a:cs typeface="Calibri"/>
                        </a:rPr>
                        <a:t>n</a:t>
                      </a:r>
                      <a:r>
                        <a:rPr sz="1400" spc="-90">
                          <a:solidFill>
                            <a:schemeClr val="tx1">
                              <a:lumMod val="85000"/>
                              <a:lumOff val="15000"/>
                            </a:schemeClr>
                          </a:solidFill>
                          <a:latin typeface="Calibri"/>
                          <a:cs typeface="Calibri"/>
                        </a:rPr>
                        <a:t> </a:t>
                      </a:r>
                      <a:r>
                        <a:rPr sz="1400" spc="-185">
                          <a:solidFill>
                            <a:schemeClr val="tx1">
                              <a:lumMod val="85000"/>
                              <a:lumOff val="15000"/>
                            </a:schemeClr>
                          </a:solidFill>
                          <a:latin typeface="Calibri"/>
                          <a:cs typeface="Calibri"/>
                        </a:rPr>
                        <a:t>n</a:t>
                      </a:r>
                      <a:r>
                        <a:rPr sz="1400" spc="-125">
                          <a:solidFill>
                            <a:schemeClr val="tx1">
                              <a:lumMod val="85000"/>
                              <a:lumOff val="15000"/>
                            </a:schemeClr>
                          </a:solidFill>
                          <a:latin typeface="Calibri"/>
                          <a:cs typeface="Calibri"/>
                        </a:rPr>
                        <a:t>o</a:t>
                      </a:r>
                      <a:r>
                        <a:rPr sz="1400" spc="-180">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a:t>
                      </a:r>
                      <a:r>
                        <a:rPr sz="1400" spc="-200">
                          <a:solidFill>
                            <a:schemeClr val="tx1">
                              <a:lumMod val="85000"/>
                              <a:lumOff val="15000"/>
                            </a:schemeClr>
                          </a:solidFill>
                          <a:latin typeface="Calibri"/>
                          <a:cs typeface="Calibri"/>
                        </a:rPr>
                        <a:t> </a:t>
                      </a:r>
                      <a:r>
                        <a:rPr sz="1400" spc="60">
                          <a:solidFill>
                            <a:schemeClr val="tx1">
                              <a:lumMod val="85000"/>
                              <a:lumOff val="15000"/>
                            </a:schemeClr>
                          </a:solidFill>
                          <a:latin typeface="Calibri"/>
                          <a:cs typeface="Calibri"/>
                        </a:rPr>
                        <a:t>t</a:t>
                      </a:r>
                      <a:r>
                        <a:rPr sz="1400" spc="-30">
                          <a:solidFill>
                            <a:schemeClr val="tx1">
                              <a:lumMod val="85000"/>
                              <a:lumOff val="15000"/>
                            </a:schemeClr>
                          </a:solidFill>
                          <a:latin typeface="Calibri"/>
                          <a:cs typeface="Calibri"/>
                        </a:rPr>
                        <a:t>r</a:t>
                      </a:r>
                      <a:r>
                        <a:rPr sz="1400" spc="-55">
                          <a:solidFill>
                            <a:schemeClr val="tx1">
                              <a:lumMod val="85000"/>
                              <a:lumOff val="15000"/>
                            </a:schemeClr>
                          </a:solidFill>
                          <a:latin typeface="Calibri"/>
                          <a:cs typeface="Calibri"/>
                        </a:rPr>
                        <a:t>ad</a:t>
                      </a:r>
                      <a:r>
                        <a:rPr sz="1400" spc="-95">
                          <a:solidFill>
                            <a:schemeClr val="tx1">
                              <a:lumMod val="85000"/>
                              <a:lumOff val="15000"/>
                            </a:schemeClr>
                          </a:solidFill>
                          <a:latin typeface="Calibri"/>
                          <a:cs typeface="Calibri"/>
                        </a:rPr>
                        <a:t>i</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n</a:t>
                      </a:r>
                      <a:r>
                        <a:rPr sz="1400" spc="-55">
                          <a:solidFill>
                            <a:schemeClr val="tx1">
                              <a:lumMod val="85000"/>
                              <a:lumOff val="15000"/>
                            </a:schemeClr>
                          </a:solidFill>
                          <a:latin typeface="Calibri"/>
                          <a:cs typeface="Calibri"/>
                        </a:rPr>
                        <a:t>a</a:t>
                      </a:r>
                      <a:r>
                        <a:rPr sz="1400">
                          <a:solidFill>
                            <a:schemeClr val="tx1">
                              <a:lumMod val="85000"/>
                              <a:lumOff val="15000"/>
                            </a:schemeClr>
                          </a:solidFill>
                          <a:latin typeface="Calibri"/>
                          <a:cs typeface="Calibri"/>
                        </a:rPr>
                        <a:t>l</a:t>
                      </a:r>
                      <a:r>
                        <a:rPr sz="1400" spc="35">
                          <a:solidFill>
                            <a:schemeClr val="tx1">
                              <a:lumMod val="85000"/>
                              <a:lumOff val="15000"/>
                            </a:schemeClr>
                          </a:solidFill>
                          <a:latin typeface="Calibri"/>
                          <a:cs typeface="Calibri"/>
                        </a:rPr>
                        <a:t> </a:t>
                      </a:r>
                      <a:r>
                        <a:rPr sz="1400" spc="-135">
                          <a:solidFill>
                            <a:schemeClr val="tx1">
                              <a:lumMod val="85000"/>
                              <a:lumOff val="15000"/>
                            </a:schemeClr>
                          </a:solidFill>
                          <a:latin typeface="Calibri"/>
                          <a:cs typeface="Calibri"/>
                        </a:rPr>
                        <a:t>s</a:t>
                      </a:r>
                      <a:r>
                        <a:rPr sz="1400" spc="-114">
                          <a:solidFill>
                            <a:schemeClr val="tx1">
                              <a:lumMod val="85000"/>
                              <a:lumOff val="15000"/>
                            </a:schemeClr>
                          </a:solidFill>
                          <a:latin typeface="Calibri"/>
                          <a:cs typeface="Calibri"/>
                        </a:rPr>
                        <a:t>o</a:t>
                      </a:r>
                      <a:r>
                        <a:rPr sz="1400" spc="-20">
                          <a:solidFill>
                            <a:schemeClr val="tx1">
                              <a:lumMod val="85000"/>
                              <a:lumOff val="15000"/>
                            </a:schemeClr>
                          </a:solidFill>
                          <a:latin typeface="Calibri"/>
                          <a:cs typeface="Calibri"/>
                        </a:rPr>
                        <a:t>l</a:t>
                      </a:r>
                      <a:r>
                        <a:rPr sz="1400" spc="-150">
                          <a:solidFill>
                            <a:schemeClr val="tx1">
                              <a:lumMod val="85000"/>
                              <a:lumOff val="15000"/>
                            </a:schemeClr>
                          </a:solidFill>
                          <a:latin typeface="Calibri"/>
                          <a:cs typeface="Calibri"/>
                        </a:rPr>
                        <a:t>u</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n</a:t>
                      </a:r>
                      <a:r>
                        <a:rPr sz="1400" spc="-145">
                          <a:solidFill>
                            <a:schemeClr val="tx1">
                              <a:lumMod val="85000"/>
                              <a:lumOff val="15000"/>
                            </a:schemeClr>
                          </a:solidFill>
                          <a:latin typeface="Calibri"/>
                          <a:cs typeface="Calibri"/>
                        </a:rPr>
                        <a:t>s</a:t>
                      </a:r>
                      <a:r>
                        <a:rPr sz="1400">
                          <a:solidFill>
                            <a:schemeClr val="tx1">
                              <a:lumMod val="85000"/>
                              <a:lumOff val="15000"/>
                            </a:schemeClr>
                          </a:solidFill>
                          <a:latin typeface="Calibri"/>
                          <a:cs typeface="Calibri"/>
                        </a:rPr>
                        <a:t>;</a:t>
                      </a:r>
                      <a:r>
                        <a:rPr sz="1400" spc="-15">
                          <a:solidFill>
                            <a:schemeClr val="tx1">
                              <a:lumMod val="85000"/>
                              <a:lumOff val="15000"/>
                            </a:schemeClr>
                          </a:solidFill>
                          <a:latin typeface="Calibri"/>
                          <a:cs typeface="Calibri"/>
                        </a:rPr>
                        <a:t> </a:t>
                      </a:r>
                      <a:r>
                        <a:rPr sz="1400" spc="-95">
                          <a:solidFill>
                            <a:schemeClr val="tx1">
                              <a:lumMod val="85000"/>
                              <a:lumOff val="15000"/>
                            </a:schemeClr>
                          </a:solidFill>
                          <a:latin typeface="Calibri"/>
                          <a:cs typeface="Calibri"/>
                        </a:rPr>
                        <a:t>e</a:t>
                      </a:r>
                      <a:r>
                        <a:rPr sz="1400" spc="10">
                          <a:solidFill>
                            <a:schemeClr val="tx1">
                              <a:lumMod val="85000"/>
                              <a:lumOff val="15000"/>
                            </a:schemeClr>
                          </a:solidFill>
                          <a:latin typeface="Calibri"/>
                          <a:cs typeface="Calibri"/>
                        </a:rPr>
                        <a:t>x</a:t>
                      </a:r>
                      <a:r>
                        <a:rPr sz="1400" spc="-55">
                          <a:solidFill>
                            <a:schemeClr val="tx1">
                              <a:lumMod val="85000"/>
                              <a:lumOff val="15000"/>
                            </a:schemeClr>
                          </a:solidFill>
                          <a:latin typeface="Calibri"/>
                          <a:cs typeface="Calibri"/>
                        </a:rPr>
                        <a:t>p</a:t>
                      </a:r>
                      <a:r>
                        <a:rPr sz="1400" spc="-20">
                          <a:solidFill>
                            <a:schemeClr val="tx1">
                              <a:lumMod val="85000"/>
                              <a:lumOff val="15000"/>
                            </a:schemeClr>
                          </a:solidFill>
                          <a:latin typeface="Calibri"/>
                          <a:cs typeface="Calibri"/>
                        </a:rPr>
                        <a:t>l</a:t>
                      </a:r>
                      <a:r>
                        <a:rPr sz="1400" spc="-114">
                          <a:solidFill>
                            <a:schemeClr val="tx1">
                              <a:lumMod val="85000"/>
                              <a:lumOff val="15000"/>
                            </a:schemeClr>
                          </a:solidFill>
                          <a:latin typeface="Calibri"/>
                          <a:cs typeface="Calibri"/>
                        </a:rPr>
                        <a:t>o</a:t>
                      </a:r>
                      <a:r>
                        <a:rPr sz="1400" spc="-15">
                          <a:solidFill>
                            <a:schemeClr val="tx1">
                              <a:lumMod val="85000"/>
                              <a:lumOff val="15000"/>
                            </a:schemeClr>
                          </a:solidFill>
                          <a:latin typeface="Calibri"/>
                          <a:cs typeface="Calibri"/>
                        </a:rPr>
                        <a:t>r</a:t>
                      </a:r>
                      <a:r>
                        <a:rPr sz="1400" spc="-35">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s</a:t>
                      </a:r>
                      <a:r>
                        <a:rPr sz="1400" spc="-80">
                          <a:solidFill>
                            <a:schemeClr val="tx1">
                              <a:lumMod val="85000"/>
                              <a:lumOff val="15000"/>
                            </a:schemeClr>
                          </a:solidFill>
                          <a:latin typeface="Calibri"/>
                          <a:cs typeface="Calibri"/>
                        </a:rPr>
                        <a:t> </a:t>
                      </a:r>
                      <a:r>
                        <a:rPr sz="1400" spc="-55">
                          <a:solidFill>
                            <a:schemeClr val="tx1">
                              <a:lumMod val="85000"/>
                              <a:lumOff val="15000"/>
                            </a:schemeClr>
                          </a:solidFill>
                          <a:latin typeface="Calibri"/>
                          <a:cs typeface="Calibri"/>
                        </a:rPr>
                        <a:t>d</a:t>
                      </a:r>
                      <a:r>
                        <a:rPr sz="1400" spc="-90">
                          <a:solidFill>
                            <a:schemeClr val="tx1">
                              <a:lumMod val="85000"/>
                              <a:lumOff val="15000"/>
                            </a:schemeClr>
                          </a:solidFill>
                          <a:latin typeface="Calibri"/>
                          <a:cs typeface="Calibri"/>
                        </a:rPr>
                        <a:t>i</a:t>
                      </a:r>
                      <a:r>
                        <a:rPr sz="1400" spc="125">
                          <a:solidFill>
                            <a:schemeClr val="tx1">
                              <a:lumMod val="85000"/>
                              <a:lumOff val="15000"/>
                            </a:schemeClr>
                          </a:solidFill>
                          <a:latin typeface="Calibri"/>
                          <a:cs typeface="Calibri"/>
                        </a:rPr>
                        <a:t>f</a:t>
                      </a:r>
                      <a:r>
                        <a:rPr sz="1400" spc="114">
                          <a:solidFill>
                            <a:schemeClr val="tx1">
                              <a:lumMod val="85000"/>
                              <a:lumOff val="15000"/>
                            </a:schemeClr>
                          </a:solidFill>
                          <a:latin typeface="Calibri"/>
                          <a:cs typeface="Calibri"/>
                        </a:rPr>
                        <a:t>f</a:t>
                      </a:r>
                      <a:r>
                        <a:rPr sz="1400" spc="-30">
                          <a:solidFill>
                            <a:schemeClr val="tx1">
                              <a:lumMod val="85000"/>
                              <a:lumOff val="15000"/>
                            </a:schemeClr>
                          </a:solidFill>
                          <a:latin typeface="Calibri"/>
                          <a:cs typeface="Calibri"/>
                        </a:rPr>
                        <a:t>e</a:t>
                      </a:r>
                      <a:r>
                        <a:rPr sz="1400" spc="-15">
                          <a:solidFill>
                            <a:schemeClr val="tx1">
                              <a:lumMod val="85000"/>
                              <a:lumOff val="15000"/>
                            </a:schemeClr>
                          </a:solidFill>
                          <a:latin typeface="Calibri"/>
                          <a:cs typeface="Calibri"/>
                        </a:rPr>
                        <a:t>r</a:t>
                      </a:r>
                      <a:r>
                        <a:rPr sz="1400" spc="-40">
                          <a:solidFill>
                            <a:schemeClr val="tx1">
                              <a:lumMod val="85000"/>
                              <a:lumOff val="15000"/>
                            </a:schemeClr>
                          </a:solidFill>
                          <a:latin typeface="Calibri"/>
                          <a:cs typeface="Calibri"/>
                        </a:rPr>
                        <a:t>e</a:t>
                      </a:r>
                      <a:r>
                        <a:rPr sz="1400" spc="-185">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t </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nn</a:t>
                      </a:r>
                      <a:r>
                        <a:rPr sz="1400" spc="-125">
                          <a:solidFill>
                            <a:schemeClr val="tx1">
                              <a:lumMod val="85000"/>
                              <a:lumOff val="15000"/>
                            </a:schemeClr>
                          </a:solidFill>
                          <a:latin typeface="Calibri"/>
                          <a:cs typeface="Calibri"/>
                        </a:rPr>
                        <a:t>o</a:t>
                      </a:r>
                      <a:r>
                        <a:rPr sz="1400" spc="-85">
                          <a:solidFill>
                            <a:schemeClr val="tx1">
                              <a:lumMod val="85000"/>
                              <a:lumOff val="15000"/>
                            </a:schemeClr>
                          </a:solidFill>
                          <a:latin typeface="Calibri"/>
                          <a:cs typeface="Calibri"/>
                        </a:rPr>
                        <a:t>v</a:t>
                      </a:r>
                      <a:r>
                        <a:rPr sz="1400" spc="-55">
                          <a:solidFill>
                            <a:schemeClr val="tx1">
                              <a:lumMod val="85000"/>
                              <a:lumOff val="15000"/>
                            </a:schemeClr>
                          </a:solidFill>
                          <a:latin typeface="Calibri"/>
                          <a:cs typeface="Calibri"/>
                        </a:rPr>
                        <a:t>a</a:t>
                      </a:r>
                      <a:r>
                        <a:rPr sz="1400" spc="5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85">
                          <a:solidFill>
                            <a:schemeClr val="tx1">
                              <a:lumMod val="85000"/>
                              <a:lumOff val="15000"/>
                            </a:schemeClr>
                          </a:solidFill>
                          <a:latin typeface="Calibri"/>
                          <a:cs typeface="Calibri"/>
                        </a:rPr>
                        <a:t>v</a:t>
                      </a:r>
                      <a:r>
                        <a:rPr sz="1400">
                          <a:solidFill>
                            <a:schemeClr val="tx1">
                              <a:lumMod val="85000"/>
                              <a:lumOff val="15000"/>
                            </a:schemeClr>
                          </a:solidFill>
                          <a:latin typeface="Calibri"/>
                          <a:cs typeface="Calibri"/>
                        </a:rPr>
                        <a:t>e</a:t>
                      </a:r>
                      <a:r>
                        <a:rPr sz="1400" spc="15">
                          <a:solidFill>
                            <a:schemeClr val="tx1">
                              <a:lumMod val="85000"/>
                              <a:lumOff val="15000"/>
                            </a:schemeClr>
                          </a:solidFill>
                          <a:latin typeface="Calibri"/>
                          <a:cs typeface="Calibri"/>
                        </a:rPr>
                        <a:t> </a:t>
                      </a:r>
                      <a:r>
                        <a:rPr sz="1400" spc="-5">
                          <a:solidFill>
                            <a:schemeClr val="tx1">
                              <a:lumMod val="85000"/>
                              <a:lumOff val="15000"/>
                            </a:schemeClr>
                          </a:solidFill>
                          <a:latin typeface="Calibri"/>
                          <a:cs typeface="Calibri"/>
                        </a:rPr>
                        <a:t>r</a:t>
                      </a:r>
                      <a:r>
                        <a:rPr sz="1400" spc="-35">
                          <a:solidFill>
                            <a:schemeClr val="tx1">
                              <a:lumMod val="85000"/>
                              <a:lumOff val="15000"/>
                            </a:schemeClr>
                          </a:solidFill>
                          <a:latin typeface="Calibri"/>
                          <a:cs typeface="Calibri"/>
                        </a:rPr>
                        <a:t>e</a:t>
                      </a:r>
                      <a:r>
                        <a:rPr sz="1400" spc="-135">
                          <a:solidFill>
                            <a:schemeClr val="tx1">
                              <a:lumMod val="85000"/>
                              <a:lumOff val="15000"/>
                            </a:schemeClr>
                          </a:solidFill>
                          <a:latin typeface="Calibri"/>
                          <a:cs typeface="Calibri"/>
                        </a:rPr>
                        <a:t>s</a:t>
                      </a:r>
                      <a:r>
                        <a:rPr sz="1400" spc="-55">
                          <a:solidFill>
                            <a:schemeClr val="tx1">
                              <a:lumMod val="85000"/>
                              <a:lumOff val="15000"/>
                            </a:schemeClr>
                          </a:solidFill>
                          <a:latin typeface="Calibri"/>
                          <a:cs typeface="Calibri"/>
                        </a:rPr>
                        <a:t>p</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n</a:t>
                      </a:r>
                      <a:r>
                        <a:rPr sz="1400" spc="-135">
                          <a:solidFill>
                            <a:schemeClr val="tx1">
                              <a:lumMod val="85000"/>
                              <a:lumOff val="15000"/>
                            </a:schemeClr>
                          </a:solidFill>
                          <a:latin typeface="Calibri"/>
                          <a:cs typeface="Calibri"/>
                        </a:rPr>
                        <a:t>s</a:t>
                      </a:r>
                      <a:r>
                        <a:rPr sz="1400" spc="-55">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s</a:t>
                      </a:r>
                      <a:r>
                        <a:rPr sz="1400" spc="-80">
                          <a:solidFill>
                            <a:schemeClr val="tx1">
                              <a:lumMod val="85000"/>
                              <a:lumOff val="15000"/>
                            </a:schemeClr>
                          </a:solidFill>
                          <a:latin typeface="Calibri"/>
                          <a:cs typeface="Calibri"/>
                        </a:rPr>
                        <a:t> </a:t>
                      </a:r>
                      <a:r>
                        <a:rPr sz="1400" spc="-25">
                          <a:solidFill>
                            <a:schemeClr val="tx1">
                              <a:lumMod val="85000"/>
                              <a:lumOff val="15000"/>
                            </a:schemeClr>
                          </a:solidFill>
                          <a:latin typeface="Calibri"/>
                          <a:cs typeface="Calibri"/>
                        </a:rPr>
                        <a:t>r</a:t>
                      </a:r>
                      <a:r>
                        <a:rPr sz="1400" spc="-55">
                          <a:solidFill>
                            <a:schemeClr val="tx1">
                              <a:lumMod val="85000"/>
                              <a:lumOff val="15000"/>
                            </a:schemeClr>
                          </a:solidFill>
                          <a:latin typeface="Calibri"/>
                          <a:cs typeface="Calibri"/>
                        </a:rPr>
                        <a:t>a</a:t>
                      </a:r>
                      <a:r>
                        <a:rPr sz="1400" spc="50">
                          <a:solidFill>
                            <a:schemeClr val="tx1">
                              <a:lumMod val="85000"/>
                              <a:lumOff val="15000"/>
                            </a:schemeClr>
                          </a:solidFill>
                          <a:latin typeface="Calibri"/>
                          <a:cs typeface="Calibri"/>
                        </a:rPr>
                        <a:t>t</a:t>
                      </a:r>
                      <a:r>
                        <a:rPr sz="1400" spc="-185">
                          <a:solidFill>
                            <a:schemeClr val="tx1">
                              <a:lumMod val="85000"/>
                              <a:lumOff val="15000"/>
                            </a:schemeClr>
                          </a:solidFill>
                          <a:latin typeface="Calibri"/>
                          <a:cs typeface="Calibri"/>
                        </a:rPr>
                        <a:t>h</a:t>
                      </a:r>
                      <a:r>
                        <a:rPr sz="1400" spc="-40">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r</a:t>
                      </a:r>
                      <a:r>
                        <a:rPr sz="1400" spc="65">
                          <a:solidFill>
                            <a:schemeClr val="tx1">
                              <a:lumMod val="85000"/>
                              <a:lumOff val="15000"/>
                            </a:schemeClr>
                          </a:solidFill>
                          <a:latin typeface="Calibri"/>
                          <a:cs typeface="Calibri"/>
                        </a:rPr>
                        <a:t> </a:t>
                      </a:r>
                      <a:r>
                        <a:rPr sz="1400" spc="60">
                          <a:solidFill>
                            <a:schemeClr val="tx1">
                              <a:lumMod val="85000"/>
                              <a:lumOff val="15000"/>
                            </a:schemeClr>
                          </a:solidFill>
                          <a:latin typeface="Calibri"/>
                          <a:cs typeface="Calibri"/>
                        </a:rPr>
                        <a:t>t</a:t>
                      </a:r>
                      <a:r>
                        <a:rPr sz="1400" spc="-190">
                          <a:solidFill>
                            <a:schemeClr val="tx1">
                              <a:lumMod val="85000"/>
                              <a:lumOff val="15000"/>
                            </a:schemeClr>
                          </a:solidFill>
                          <a:latin typeface="Calibri"/>
                          <a:cs typeface="Calibri"/>
                        </a:rPr>
                        <a:t>h</a:t>
                      </a:r>
                      <a:r>
                        <a:rPr sz="1400" spc="-55">
                          <a:solidFill>
                            <a:schemeClr val="tx1">
                              <a:lumMod val="85000"/>
                              <a:lumOff val="15000"/>
                            </a:schemeClr>
                          </a:solidFill>
                          <a:latin typeface="Calibri"/>
                          <a:cs typeface="Calibri"/>
                        </a:rPr>
                        <a:t>a</a:t>
                      </a:r>
                      <a:r>
                        <a:rPr sz="1400">
                          <a:solidFill>
                            <a:schemeClr val="tx1">
                              <a:lumMod val="85000"/>
                              <a:lumOff val="15000"/>
                            </a:schemeClr>
                          </a:solidFill>
                          <a:latin typeface="Calibri"/>
                          <a:cs typeface="Calibri"/>
                        </a:rPr>
                        <a:t>n</a:t>
                      </a:r>
                      <a:r>
                        <a:rPr sz="1400" spc="-85">
                          <a:solidFill>
                            <a:schemeClr val="tx1">
                              <a:lumMod val="85000"/>
                              <a:lumOff val="15000"/>
                            </a:schemeClr>
                          </a:solidFill>
                          <a:latin typeface="Calibri"/>
                          <a:cs typeface="Calibri"/>
                        </a:rPr>
                        <a:t> </a:t>
                      </a:r>
                      <a:r>
                        <a:rPr sz="1400" spc="-190">
                          <a:solidFill>
                            <a:schemeClr val="tx1">
                              <a:lumMod val="85000"/>
                              <a:lumOff val="15000"/>
                            </a:schemeClr>
                          </a:solidFill>
                          <a:latin typeface="Calibri"/>
                          <a:cs typeface="Calibri"/>
                        </a:rPr>
                        <a:t>c</a:t>
                      </a:r>
                      <a:r>
                        <a:rPr sz="1400" spc="-125">
                          <a:solidFill>
                            <a:schemeClr val="tx1">
                              <a:lumMod val="85000"/>
                              <a:lumOff val="15000"/>
                            </a:schemeClr>
                          </a:solidFill>
                          <a:latin typeface="Calibri"/>
                          <a:cs typeface="Calibri"/>
                        </a:rPr>
                        <a:t>o</a:t>
                      </a:r>
                      <a:r>
                        <a:rPr sz="1400" spc="-204">
                          <a:solidFill>
                            <a:schemeClr val="tx1">
                              <a:lumMod val="85000"/>
                              <a:lumOff val="15000"/>
                            </a:schemeClr>
                          </a:solidFill>
                          <a:latin typeface="Calibri"/>
                          <a:cs typeface="Calibri"/>
                        </a:rPr>
                        <a:t>m</a:t>
                      </a:r>
                      <a:r>
                        <a:rPr sz="1400" spc="-215">
                          <a:solidFill>
                            <a:schemeClr val="tx1">
                              <a:lumMod val="85000"/>
                              <a:lumOff val="15000"/>
                            </a:schemeClr>
                          </a:solidFill>
                          <a:latin typeface="Calibri"/>
                          <a:cs typeface="Calibri"/>
                        </a:rPr>
                        <a:t>m</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n</a:t>
                      </a:r>
                      <a:r>
                        <a:rPr sz="1400" spc="-15">
                          <a:solidFill>
                            <a:schemeClr val="tx1">
                              <a:lumMod val="85000"/>
                              <a:lumOff val="15000"/>
                            </a:schemeClr>
                          </a:solidFill>
                          <a:latin typeface="Calibri"/>
                          <a:cs typeface="Calibri"/>
                        </a:rPr>
                        <a:t>l</a:t>
                      </a:r>
                      <a:r>
                        <a:rPr sz="1400">
                          <a:solidFill>
                            <a:schemeClr val="tx1">
                              <a:lumMod val="85000"/>
                              <a:lumOff val="15000"/>
                            </a:schemeClr>
                          </a:solidFill>
                          <a:latin typeface="Calibri"/>
                          <a:cs typeface="Calibri"/>
                        </a:rPr>
                        <a:t>y</a:t>
                      </a:r>
                      <a:r>
                        <a:rPr sz="1400" spc="85">
                          <a:solidFill>
                            <a:schemeClr val="tx1">
                              <a:lumMod val="85000"/>
                              <a:lumOff val="15000"/>
                            </a:schemeClr>
                          </a:solidFill>
                          <a:latin typeface="Calibri"/>
                          <a:cs typeface="Calibri"/>
                        </a:rPr>
                        <a:t> </a:t>
                      </a:r>
                      <a:r>
                        <a:rPr sz="1400" spc="-55">
                          <a:solidFill>
                            <a:schemeClr val="tx1">
                              <a:lumMod val="85000"/>
                              <a:lumOff val="15000"/>
                            </a:schemeClr>
                          </a:solidFill>
                          <a:latin typeface="Calibri"/>
                          <a:cs typeface="Calibri"/>
                        </a:rPr>
                        <a:t>a</a:t>
                      </a:r>
                      <a:r>
                        <a:rPr sz="1400" spc="-195">
                          <a:solidFill>
                            <a:schemeClr val="tx1">
                              <a:lumMod val="85000"/>
                              <a:lumOff val="15000"/>
                            </a:schemeClr>
                          </a:solidFill>
                          <a:latin typeface="Calibri"/>
                          <a:cs typeface="Calibri"/>
                        </a:rPr>
                        <a:t>c</a:t>
                      </a:r>
                      <a:r>
                        <a:rPr sz="1400" spc="-185">
                          <a:solidFill>
                            <a:schemeClr val="tx1">
                              <a:lumMod val="85000"/>
                              <a:lumOff val="15000"/>
                            </a:schemeClr>
                          </a:solidFill>
                          <a:latin typeface="Calibri"/>
                          <a:cs typeface="Calibri"/>
                        </a:rPr>
                        <a:t>c</a:t>
                      </a:r>
                      <a:r>
                        <a:rPr sz="1400" spc="-40">
                          <a:solidFill>
                            <a:schemeClr val="tx1">
                              <a:lumMod val="85000"/>
                              <a:lumOff val="15000"/>
                            </a:schemeClr>
                          </a:solidFill>
                          <a:latin typeface="Calibri"/>
                          <a:cs typeface="Calibri"/>
                        </a:rPr>
                        <a:t>e</a:t>
                      </a:r>
                      <a:r>
                        <a:rPr sz="1400" spc="-55">
                          <a:solidFill>
                            <a:schemeClr val="tx1">
                              <a:lumMod val="85000"/>
                              <a:lumOff val="15000"/>
                            </a:schemeClr>
                          </a:solidFill>
                          <a:latin typeface="Calibri"/>
                          <a:cs typeface="Calibri"/>
                        </a:rPr>
                        <a:t>p</a:t>
                      </a:r>
                      <a:r>
                        <a:rPr sz="1400" spc="55">
                          <a:solidFill>
                            <a:schemeClr val="tx1">
                              <a:lumMod val="85000"/>
                              <a:lumOff val="15000"/>
                            </a:schemeClr>
                          </a:solidFill>
                          <a:latin typeface="Calibri"/>
                          <a:cs typeface="Calibri"/>
                        </a:rPr>
                        <a:t>t</a:t>
                      </a:r>
                      <a:r>
                        <a:rPr sz="1400" spc="-40">
                          <a:solidFill>
                            <a:schemeClr val="tx1">
                              <a:lumMod val="85000"/>
                              <a:lumOff val="15000"/>
                            </a:schemeClr>
                          </a:solidFill>
                          <a:latin typeface="Calibri"/>
                          <a:cs typeface="Calibri"/>
                        </a:rPr>
                        <a:t>e</a:t>
                      </a:r>
                      <a:r>
                        <a:rPr sz="1400">
                          <a:solidFill>
                            <a:schemeClr val="tx1">
                              <a:lumMod val="85000"/>
                              <a:lumOff val="15000"/>
                            </a:schemeClr>
                          </a:solidFill>
                          <a:latin typeface="Calibri"/>
                          <a:cs typeface="Calibri"/>
                        </a:rPr>
                        <a:t>d </a:t>
                      </a:r>
                      <a:r>
                        <a:rPr sz="1400" spc="-135">
                          <a:solidFill>
                            <a:schemeClr val="tx1">
                              <a:lumMod val="85000"/>
                              <a:lumOff val="15000"/>
                            </a:schemeClr>
                          </a:solidFill>
                          <a:latin typeface="Calibri"/>
                          <a:cs typeface="Calibri"/>
                        </a:rPr>
                        <a:t>s</a:t>
                      </a:r>
                      <a:r>
                        <a:rPr sz="1400" spc="-120">
                          <a:solidFill>
                            <a:schemeClr val="tx1">
                              <a:lumMod val="85000"/>
                              <a:lumOff val="15000"/>
                            </a:schemeClr>
                          </a:solidFill>
                          <a:latin typeface="Calibri"/>
                          <a:cs typeface="Calibri"/>
                        </a:rPr>
                        <a:t>o</a:t>
                      </a:r>
                      <a:r>
                        <a:rPr sz="1400" spc="-20">
                          <a:solidFill>
                            <a:schemeClr val="tx1">
                              <a:lumMod val="85000"/>
                              <a:lumOff val="15000"/>
                            </a:schemeClr>
                          </a:solidFill>
                          <a:latin typeface="Calibri"/>
                          <a:cs typeface="Calibri"/>
                        </a:rPr>
                        <a:t>l</a:t>
                      </a:r>
                      <a:r>
                        <a:rPr sz="1400" spc="-150">
                          <a:solidFill>
                            <a:schemeClr val="tx1">
                              <a:lumMod val="85000"/>
                              <a:lumOff val="15000"/>
                            </a:schemeClr>
                          </a:solidFill>
                          <a:latin typeface="Calibri"/>
                          <a:cs typeface="Calibri"/>
                        </a:rPr>
                        <a:t>u</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a:t>
                      </a:r>
                      <a:r>
                        <a:rPr sz="1400" spc="-125">
                          <a:solidFill>
                            <a:schemeClr val="tx1">
                              <a:lumMod val="85000"/>
                              <a:lumOff val="15000"/>
                            </a:schemeClr>
                          </a:solidFill>
                          <a:latin typeface="Calibri"/>
                          <a:cs typeface="Calibri"/>
                        </a:rPr>
                        <a:t>o</a:t>
                      </a:r>
                      <a:r>
                        <a:rPr sz="1400" spc="-185">
                          <a:solidFill>
                            <a:schemeClr val="tx1">
                              <a:lumMod val="85000"/>
                              <a:lumOff val="15000"/>
                            </a:schemeClr>
                          </a:solidFill>
                          <a:latin typeface="Calibri"/>
                          <a:cs typeface="Calibri"/>
                        </a:rPr>
                        <a:t>n</a:t>
                      </a:r>
                      <a:r>
                        <a:rPr sz="1400" spc="-155">
                          <a:solidFill>
                            <a:schemeClr val="tx1">
                              <a:lumMod val="85000"/>
                              <a:lumOff val="15000"/>
                            </a:schemeClr>
                          </a:solidFill>
                          <a:latin typeface="Calibri"/>
                          <a:cs typeface="Calibri"/>
                        </a:rPr>
                        <a:t>s</a:t>
                      </a:r>
                      <a:r>
                        <a:rPr sz="1400">
                          <a:solidFill>
                            <a:schemeClr val="tx1">
                              <a:lumMod val="85000"/>
                              <a:lumOff val="15000"/>
                            </a:schemeClr>
                          </a:solidFill>
                          <a:latin typeface="Calibri"/>
                          <a:cs typeface="Calibri"/>
                        </a:rPr>
                        <a:t>.</a:t>
                      </a:r>
                    </a:p>
                  </a:txBody>
                  <a:tcPr marL="198344" marR="119007" marT="119007" marB="1190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3"/>
                  </a:ext>
                </a:extLst>
              </a:tr>
              <a:tr h="1116018">
                <a:tc>
                  <a:txBody>
                    <a:bodyPr/>
                    <a:lstStyle/>
                    <a:p>
                      <a:pPr marL="85090">
                        <a:lnSpc>
                          <a:spcPct val="100000"/>
                        </a:lnSpc>
                      </a:pPr>
                      <a:r>
                        <a:rPr sz="1400" spc="-4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nn</a:t>
                      </a:r>
                      <a:r>
                        <a:rPr sz="1400" spc="-120">
                          <a:solidFill>
                            <a:schemeClr val="tx1">
                              <a:lumMod val="85000"/>
                              <a:lumOff val="15000"/>
                            </a:schemeClr>
                          </a:solidFill>
                          <a:latin typeface="Calibri"/>
                          <a:cs typeface="Calibri"/>
                        </a:rPr>
                        <a:t>o</a:t>
                      </a:r>
                      <a:r>
                        <a:rPr sz="1400" spc="-90">
                          <a:solidFill>
                            <a:schemeClr val="tx1">
                              <a:lumMod val="85000"/>
                              <a:lumOff val="15000"/>
                            </a:schemeClr>
                          </a:solidFill>
                          <a:latin typeface="Calibri"/>
                          <a:cs typeface="Calibri"/>
                        </a:rPr>
                        <a:t>v</a:t>
                      </a:r>
                      <a:r>
                        <a:rPr sz="1400" spc="-55">
                          <a:solidFill>
                            <a:schemeClr val="tx1">
                              <a:lumMod val="85000"/>
                              <a:lumOff val="15000"/>
                            </a:schemeClr>
                          </a:solidFill>
                          <a:latin typeface="Calibri"/>
                          <a:cs typeface="Calibri"/>
                        </a:rPr>
                        <a:t>a</a:t>
                      </a:r>
                      <a:r>
                        <a:rPr sz="1400" spc="60">
                          <a:solidFill>
                            <a:schemeClr val="tx1">
                              <a:lumMod val="85000"/>
                              <a:lumOff val="15000"/>
                            </a:schemeClr>
                          </a:solidFill>
                          <a:latin typeface="Calibri"/>
                          <a:cs typeface="Calibri"/>
                        </a:rPr>
                        <a:t>t</a:t>
                      </a:r>
                      <a:r>
                        <a:rPr sz="1400" spc="-90">
                          <a:solidFill>
                            <a:schemeClr val="tx1">
                              <a:lumMod val="85000"/>
                              <a:lumOff val="15000"/>
                            </a:schemeClr>
                          </a:solidFill>
                          <a:latin typeface="Calibri"/>
                          <a:cs typeface="Calibri"/>
                        </a:rPr>
                        <a:t>iv</a:t>
                      </a:r>
                      <a:r>
                        <a:rPr sz="1400">
                          <a:solidFill>
                            <a:schemeClr val="tx1">
                              <a:lumMod val="85000"/>
                              <a:lumOff val="15000"/>
                            </a:schemeClr>
                          </a:solidFill>
                          <a:latin typeface="Calibri"/>
                          <a:cs typeface="Calibri"/>
                        </a:rPr>
                        <a:t>e</a:t>
                      </a:r>
                      <a:r>
                        <a:rPr sz="1400" spc="15">
                          <a:solidFill>
                            <a:schemeClr val="tx1">
                              <a:lumMod val="85000"/>
                              <a:lumOff val="15000"/>
                            </a:schemeClr>
                          </a:solidFill>
                          <a:latin typeface="Calibri"/>
                          <a:cs typeface="Calibri"/>
                        </a:rPr>
                        <a:t> </a:t>
                      </a:r>
                      <a:r>
                        <a:rPr sz="1400" spc="-65">
                          <a:solidFill>
                            <a:schemeClr val="tx1">
                              <a:lumMod val="85000"/>
                              <a:lumOff val="15000"/>
                            </a:schemeClr>
                          </a:solidFill>
                          <a:latin typeface="Calibri"/>
                          <a:cs typeface="Calibri"/>
                        </a:rPr>
                        <a:t>T</a:t>
                      </a:r>
                      <a:r>
                        <a:rPr sz="1400" spc="-185">
                          <a:solidFill>
                            <a:schemeClr val="tx1">
                              <a:lumMod val="85000"/>
                              <a:lumOff val="15000"/>
                            </a:schemeClr>
                          </a:solidFill>
                          <a:latin typeface="Calibri"/>
                          <a:cs typeface="Calibri"/>
                        </a:rPr>
                        <a:t>h</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spc="-65">
                          <a:solidFill>
                            <a:schemeClr val="tx1">
                              <a:lumMod val="85000"/>
                              <a:lumOff val="15000"/>
                            </a:schemeClr>
                          </a:solidFill>
                          <a:latin typeface="Calibri"/>
                          <a:cs typeface="Calibri"/>
                        </a:rPr>
                        <a:t>k</a:t>
                      </a:r>
                      <a:r>
                        <a:rPr sz="1400" spc="-90">
                          <a:solidFill>
                            <a:schemeClr val="tx1">
                              <a:lumMod val="85000"/>
                              <a:lumOff val="15000"/>
                            </a:schemeClr>
                          </a:solidFill>
                          <a:latin typeface="Calibri"/>
                          <a:cs typeface="Calibri"/>
                        </a:rPr>
                        <a:t>i</a:t>
                      </a:r>
                      <a:r>
                        <a:rPr sz="1400" spc="-185">
                          <a:solidFill>
                            <a:schemeClr val="tx1">
                              <a:lumMod val="85000"/>
                              <a:lumOff val="15000"/>
                            </a:schemeClr>
                          </a:solidFill>
                          <a:latin typeface="Calibri"/>
                          <a:cs typeface="Calibri"/>
                        </a:rPr>
                        <a:t>n</a:t>
                      </a:r>
                      <a:r>
                        <a:rPr sz="1400">
                          <a:solidFill>
                            <a:schemeClr val="tx1">
                              <a:lumMod val="85000"/>
                              <a:lumOff val="15000"/>
                            </a:schemeClr>
                          </a:solidFill>
                          <a:latin typeface="Calibri"/>
                          <a:cs typeface="Calibri"/>
                        </a:rPr>
                        <a:t>g</a:t>
                      </a:r>
                    </a:p>
                  </a:txBody>
                  <a:tcPr marL="198344" marR="119007" marT="119007" marB="119007">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85725" marR="421005">
                        <a:lnSpc>
                          <a:spcPct val="100000"/>
                        </a:lnSpc>
                      </a:pPr>
                      <a:r>
                        <a:rPr sz="1400" spc="-110" dirty="0">
                          <a:solidFill>
                            <a:schemeClr val="tx1">
                              <a:lumMod val="85000"/>
                              <a:lumOff val="15000"/>
                            </a:schemeClr>
                          </a:solidFill>
                          <a:latin typeface="Calibri"/>
                          <a:cs typeface="Calibri"/>
                        </a:rPr>
                        <a:t>F</a:t>
                      </a:r>
                      <a:r>
                        <a:rPr sz="1400" spc="-125" dirty="0">
                          <a:solidFill>
                            <a:schemeClr val="tx1">
                              <a:lumMod val="85000"/>
                              <a:lumOff val="15000"/>
                            </a:schemeClr>
                          </a:solidFill>
                          <a:latin typeface="Calibri"/>
                          <a:cs typeface="Calibri"/>
                        </a:rPr>
                        <a:t>o</a:t>
                      </a:r>
                      <a:r>
                        <a:rPr sz="1400" spc="-185" dirty="0">
                          <a:solidFill>
                            <a:schemeClr val="tx1">
                              <a:lumMod val="85000"/>
                              <a:lumOff val="15000"/>
                            </a:schemeClr>
                          </a:solidFill>
                          <a:latin typeface="Calibri"/>
                          <a:cs typeface="Calibri"/>
                        </a:rPr>
                        <a:t>c</a:t>
                      </a:r>
                      <a:r>
                        <a:rPr sz="1400" spc="-150" dirty="0">
                          <a:solidFill>
                            <a:schemeClr val="tx1">
                              <a:lumMod val="85000"/>
                              <a:lumOff val="15000"/>
                            </a:schemeClr>
                          </a:solidFill>
                          <a:latin typeface="Calibri"/>
                          <a:cs typeface="Calibri"/>
                        </a:rPr>
                        <a:t>u</a:t>
                      </a:r>
                      <a:r>
                        <a:rPr sz="1400" spc="-135" dirty="0">
                          <a:solidFill>
                            <a:schemeClr val="tx1">
                              <a:lumMod val="85000"/>
                              <a:lumOff val="15000"/>
                            </a:schemeClr>
                          </a:solidFill>
                          <a:latin typeface="Calibri"/>
                          <a:cs typeface="Calibri"/>
                        </a:rPr>
                        <a:t>s</a:t>
                      </a:r>
                      <a:r>
                        <a:rPr sz="1400" spc="-30" dirty="0">
                          <a:solidFill>
                            <a:schemeClr val="tx1">
                              <a:lumMod val="85000"/>
                              <a:lumOff val="15000"/>
                            </a:schemeClr>
                          </a:solidFill>
                          <a:latin typeface="Calibri"/>
                          <a:cs typeface="Calibri"/>
                        </a:rPr>
                        <a:t>e</a:t>
                      </a:r>
                      <a:r>
                        <a:rPr sz="1400" dirty="0">
                          <a:solidFill>
                            <a:schemeClr val="tx1">
                              <a:lumMod val="85000"/>
                              <a:lumOff val="15000"/>
                            </a:schemeClr>
                          </a:solidFill>
                          <a:latin typeface="Calibri"/>
                          <a:cs typeface="Calibri"/>
                        </a:rPr>
                        <a:t>s</a:t>
                      </a:r>
                      <a:r>
                        <a:rPr sz="1400" spc="-55" dirty="0">
                          <a:solidFill>
                            <a:schemeClr val="tx1">
                              <a:lumMod val="85000"/>
                              <a:lumOff val="15000"/>
                            </a:schemeClr>
                          </a:solidFill>
                          <a:latin typeface="Calibri"/>
                          <a:cs typeface="Calibri"/>
                        </a:rPr>
                        <a:t> </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n</a:t>
                      </a:r>
                      <a:r>
                        <a:rPr sz="1400" spc="-90" dirty="0">
                          <a:solidFill>
                            <a:schemeClr val="tx1">
                              <a:lumMod val="85000"/>
                              <a:lumOff val="15000"/>
                            </a:schemeClr>
                          </a:solidFill>
                          <a:latin typeface="Calibri"/>
                          <a:cs typeface="Calibri"/>
                        </a:rPr>
                        <a:t> i</a:t>
                      </a:r>
                      <a:r>
                        <a:rPr sz="1400" spc="-185" dirty="0">
                          <a:solidFill>
                            <a:schemeClr val="tx1">
                              <a:lumMod val="85000"/>
                              <a:lumOff val="15000"/>
                            </a:schemeClr>
                          </a:solidFill>
                          <a:latin typeface="Calibri"/>
                          <a:cs typeface="Calibri"/>
                        </a:rPr>
                        <a:t>n</a:t>
                      </a:r>
                      <a:r>
                        <a:rPr sz="1400" spc="60" dirty="0">
                          <a:solidFill>
                            <a:schemeClr val="tx1">
                              <a:lumMod val="85000"/>
                              <a:lumOff val="15000"/>
                            </a:schemeClr>
                          </a:solidFill>
                          <a:latin typeface="Calibri"/>
                          <a:cs typeface="Calibri"/>
                        </a:rPr>
                        <a:t>t</a:t>
                      </a:r>
                      <a:r>
                        <a:rPr sz="1400" spc="-35" dirty="0">
                          <a:solidFill>
                            <a:schemeClr val="tx1">
                              <a:lumMod val="85000"/>
                              <a:lumOff val="15000"/>
                            </a:schemeClr>
                          </a:solidFill>
                          <a:latin typeface="Calibri"/>
                          <a:cs typeface="Calibri"/>
                        </a:rPr>
                        <a:t>r</a:t>
                      </a:r>
                      <a:r>
                        <a:rPr sz="1400" spc="-125" dirty="0">
                          <a:solidFill>
                            <a:schemeClr val="tx1">
                              <a:lumMod val="85000"/>
                              <a:lumOff val="15000"/>
                            </a:schemeClr>
                          </a:solidFill>
                          <a:latin typeface="Calibri"/>
                          <a:cs typeface="Calibri"/>
                        </a:rPr>
                        <a:t>o</a:t>
                      </a:r>
                      <a:r>
                        <a:rPr sz="1400" spc="-55" dirty="0">
                          <a:solidFill>
                            <a:schemeClr val="tx1">
                              <a:lumMod val="85000"/>
                              <a:lumOff val="15000"/>
                            </a:schemeClr>
                          </a:solidFill>
                          <a:latin typeface="Calibri"/>
                          <a:cs typeface="Calibri"/>
                        </a:rPr>
                        <a:t>d</a:t>
                      </a:r>
                      <a:r>
                        <a:rPr sz="1400" spc="-150" dirty="0">
                          <a:solidFill>
                            <a:schemeClr val="tx1">
                              <a:lumMod val="85000"/>
                              <a:lumOff val="15000"/>
                            </a:schemeClr>
                          </a:solidFill>
                          <a:latin typeface="Calibri"/>
                          <a:cs typeface="Calibri"/>
                        </a:rPr>
                        <a:t>u</a:t>
                      </a:r>
                      <a:r>
                        <a:rPr sz="1400" spc="-185" dirty="0">
                          <a:solidFill>
                            <a:schemeClr val="tx1">
                              <a:lumMod val="85000"/>
                              <a:lumOff val="15000"/>
                            </a:schemeClr>
                          </a:solidFill>
                          <a:latin typeface="Calibri"/>
                          <a:cs typeface="Calibri"/>
                        </a:rPr>
                        <a:t>c</a:t>
                      </a:r>
                      <a:r>
                        <a:rPr sz="1400" spc="-90" dirty="0">
                          <a:solidFill>
                            <a:schemeClr val="tx1">
                              <a:lumMod val="85000"/>
                              <a:lumOff val="15000"/>
                            </a:schemeClr>
                          </a:solidFill>
                          <a:latin typeface="Calibri"/>
                          <a:cs typeface="Calibri"/>
                        </a:rPr>
                        <a:t>i</a:t>
                      </a:r>
                      <a:r>
                        <a:rPr sz="1400" spc="-185" dirty="0">
                          <a:solidFill>
                            <a:schemeClr val="tx1">
                              <a:lumMod val="85000"/>
                              <a:lumOff val="15000"/>
                            </a:schemeClr>
                          </a:solidFill>
                          <a:latin typeface="Calibri"/>
                          <a:cs typeface="Calibri"/>
                        </a:rPr>
                        <a:t>n</a:t>
                      </a:r>
                      <a:r>
                        <a:rPr sz="1400" dirty="0">
                          <a:solidFill>
                            <a:schemeClr val="tx1">
                              <a:lumMod val="85000"/>
                              <a:lumOff val="15000"/>
                            </a:schemeClr>
                          </a:solidFill>
                          <a:latin typeface="Calibri"/>
                          <a:cs typeface="Calibri"/>
                        </a:rPr>
                        <a:t>g</a:t>
                      </a:r>
                      <a:r>
                        <a:rPr sz="1400" spc="-10" dirty="0">
                          <a:solidFill>
                            <a:schemeClr val="tx1">
                              <a:lumMod val="85000"/>
                              <a:lumOff val="15000"/>
                            </a:schemeClr>
                          </a:solidFill>
                          <a:latin typeface="Calibri"/>
                          <a:cs typeface="Calibri"/>
                        </a:rPr>
                        <a:t> </a:t>
                      </a:r>
                      <a:r>
                        <a:rPr sz="1400" spc="-135" dirty="0">
                          <a:solidFill>
                            <a:schemeClr val="tx1">
                              <a:lumMod val="85000"/>
                              <a:lumOff val="15000"/>
                            </a:schemeClr>
                          </a:solidFill>
                          <a:latin typeface="Calibri"/>
                          <a:cs typeface="Calibri"/>
                        </a:rPr>
                        <a:t>s</a:t>
                      </a:r>
                      <a:r>
                        <a:rPr sz="1400" spc="-120" dirty="0">
                          <a:solidFill>
                            <a:schemeClr val="tx1">
                              <a:lumMod val="85000"/>
                              <a:lumOff val="15000"/>
                            </a:schemeClr>
                          </a:solidFill>
                          <a:latin typeface="Calibri"/>
                          <a:cs typeface="Calibri"/>
                        </a:rPr>
                        <a:t>o</a:t>
                      </a:r>
                      <a:r>
                        <a:rPr sz="1400" spc="-204" dirty="0">
                          <a:solidFill>
                            <a:schemeClr val="tx1">
                              <a:lumMod val="85000"/>
                              <a:lumOff val="15000"/>
                            </a:schemeClr>
                          </a:solidFill>
                          <a:latin typeface="Calibri"/>
                          <a:cs typeface="Calibri"/>
                        </a:rPr>
                        <a:t>m</a:t>
                      </a:r>
                      <a:r>
                        <a:rPr sz="1400" spc="-40" dirty="0">
                          <a:solidFill>
                            <a:schemeClr val="tx1">
                              <a:lumMod val="85000"/>
                              <a:lumOff val="15000"/>
                            </a:schemeClr>
                          </a:solidFill>
                          <a:latin typeface="Calibri"/>
                          <a:cs typeface="Calibri"/>
                        </a:rPr>
                        <a:t>e</a:t>
                      </a:r>
                      <a:r>
                        <a:rPr sz="1400" spc="60" dirty="0">
                          <a:solidFill>
                            <a:schemeClr val="tx1">
                              <a:lumMod val="85000"/>
                              <a:lumOff val="15000"/>
                            </a:schemeClr>
                          </a:solidFill>
                          <a:latin typeface="Calibri"/>
                          <a:cs typeface="Calibri"/>
                        </a:rPr>
                        <a:t>t</a:t>
                      </a:r>
                      <a:r>
                        <a:rPr sz="1400" spc="-185" dirty="0">
                          <a:solidFill>
                            <a:schemeClr val="tx1">
                              <a:lumMod val="85000"/>
                              <a:lumOff val="15000"/>
                            </a:schemeClr>
                          </a:solidFill>
                          <a:latin typeface="Calibri"/>
                          <a:cs typeface="Calibri"/>
                        </a:rPr>
                        <a:t>h</a:t>
                      </a:r>
                      <a:r>
                        <a:rPr sz="1400" spc="-90" dirty="0">
                          <a:solidFill>
                            <a:schemeClr val="tx1">
                              <a:lumMod val="85000"/>
                              <a:lumOff val="15000"/>
                            </a:schemeClr>
                          </a:solidFill>
                          <a:latin typeface="Calibri"/>
                          <a:cs typeface="Calibri"/>
                        </a:rPr>
                        <a:t>i</a:t>
                      </a:r>
                      <a:r>
                        <a:rPr sz="1400" spc="-185" dirty="0">
                          <a:solidFill>
                            <a:schemeClr val="tx1">
                              <a:lumMod val="85000"/>
                              <a:lumOff val="15000"/>
                            </a:schemeClr>
                          </a:solidFill>
                          <a:latin typeface="Calibri"/>
                          <a:cs typeface="Calibri"/>
                        </a:rPr>
                        <a:t>n</a:t>
                      </a:r>
                      <a:r>
                        <a:rPr sz="1400" dirty="0">
                          <a:solidFill>
                            <a:schemeClr val="tx1">
                              <a:lumMod val="85000"/>
                              <a:lumOff val="15000"/>
                            </a:schemeClr>
                          </a:solidFill>
                          <a:latin typeface="Calibri"/>
                          <a:cs typeface="Calibri"/>
                        </a:rPr>
                        <a:t>g</a:t>
                      </a:r>
                      <a:r>
                        <a:rPr sz="1400" spc="5" dirty="0">
                          <a:solidFill>
                            <a:schemeClr val="tx1">
                              <a:lumMod val="85000"/>
                              <a:lumOff val="15000"/>
                            </a:schemeClr>
                          </a:solidFill>
                          <a:latin typeface="Calibri"/>
                          <a:cs typeface="Calibri"/>
                        </a:rPr>
                        <a:t> </a:t>
                      </a:r>
                      <a:r>
                        <a:rPr sz="1400" spc="-185" dirty="0">
                          <a:solidFill>
                            <a:schemeClr val="tx1">
                              <a:lumMod val="85000"/>
                              <a:lumOff val="15000"/>
                            </a:schemeClr>
                          </a:solidFill>
                          <a:latin typeface="Calibri"/>
                          <a:cs typeface="Calibri"/>
                        </a:rPr>
                        <a:t>n</a:t>
                      </a:r>
                      <a:r>
                        <a:rPr sz="1400" spc="-75" dirty="0">
                          <a:solidFill>
                            <a:schemeClr val="tx1">
                              <a:lumMod val="85000"/>
                              <a:lumOff val="15000"/>
                            </a:schemeClr>
                          </a:solidFill>
                          <a:latin typeface="Calibri"/>
                          <a:cs typeface="Calibri"/>
                        </a:rPr>
                        <a:t>e</a:t>
                      </a:r>
                      <a:r>
                        <a:rPr sz="1400" spc="-375" dirty="0">
                          <a:solidFill>
                            <a:schemeClr val="tx1">
                              <a:lumMod val="85000"/>
                              <a:lumOff val="15000"/>
                            </a:schemeClr>
                          </a:solidFill>
                          <a:latin typeface="Calibri"/>
                          <a:cs typeface="Calibri"/>
                        </a:rPr>
                        <a:t>w</a:t>
                      </a:r>
                      <a:r>
                        <a:rPr sz="1400" dirty="0">
                          <a:solidFill>
                            <a:schemeClr val="tx1">
                              <a:lumMod val="85000"/>
                              <a:lumOff val="15000"/>
                            </a:schemeClr>
                          </a:solidFill>
                          <a:latin typeface="Calibri"/>
                          <a:cs typeface="Calibri"/>
                        </a:rPr>
                        <a:t>,</a:t>
                      </a:r>
                      <a:r>
                        <a:rPr sz="1400" spc="-90" dirty="0">
                          <a:solidFill>
                            <a:schemeClr val="tx1">
                              <a:lumMod val="85000"/>
                              <a:lumOff val="15000"/>
                            </a:schemeClr>
                          </a:solidFill>
                          <a:latin typeface="Calibri"/>
                          <a:cs typeface="Calibri"/>
                        </a:rPr>
                        <a:t> </a:t>
                      </a:r>
                      <a:r>
                        <a:rPr sz="1400" spc="-55" dirty="0">
                          <a:solidFill>
                            <a:schemeClr val="tx1">
                              <a:lumMod val="85000"/>
                              <a:lumOff val="15000"/>
                            </a:schemeClr>
                          </a:solidFill>
                          <a:latin typeface="Calibri"/>
                          <a:cs typeface="Calibri"/>
                        </a:rPr>
                        <a:t>b</a:t>
                      </a:r>
                      <a:r>
                        <a:rPr sz="1400" spc="-40" dirty="0">
                          <a:solidFill>
                            <a:schemeClr val="tx1">
                              <a:lumMod val="85000"/>
                              <a:lumOff val="15000"/>
                            </a:schemeClr>
                          </a:solidFill>
                          <a:latin typeface="Calibri"/>
                          <a:cs typeface="Calibri"/>
                        </a:rPr>
                        <a:t>e</a:t>
                      </a:r>
                      <a:r>
                        <a:rPr sz="1400" spc="60" dirty="0">
                          <a:solidFill>
                            <a:schemeClr val="tx1">
                              <a:lumMod val="85000"/>
                              <a:lumOff val="15000"/>
                            </a:schemeClr>
                          </a:solidFill>
                          <a:latin typeface="Calibri"/>
                          <a:cs typeface="Calibri"/>
                        </a:rPr>
                        <a:t>tt</a:t>
                      </a:r>
                      <a:r>
                        <a:rPr sz="1400" spc="-40" dirty="0">
                          <a:solidFill>
                            <a:schemeClr val="tx1">
                              <a:lumMod val="85000"/>
                              <a:lumOff val="15000"/>
                            </a:schemeClr>
                          </a:solidFill>
                          <a:latin typeface="Calibri"/>
                          <a:cs typeface="Calibri"/>
                        </a:rPr>
                        <a:t>e</a:t>
                      </a:r>
                      <a:r>
                        <a:rPr sz="1400" spc="-145" dirty="0">
                          <a:solidFill>
                            <a:schemeClr val="tx1">
                              <a:lumMod val="85000"/>
                              <a:lumOff val="15000"/>
                            </a:schemeClr>
                          </a:solidFill>
                          <a:latin typeface="Calibri"/>
                          <a:cs typeface="Calibri"/>
                        </a:rPr>
                        <a:t>r</a:t>
                      </a:r>
                      <a:r>
                        <a:rPr sz="1400" dirty="0">
                          <a:solidFill>
                            <a:schemeClr val="tx1">
                              <a:lumMod val="85000"/>
                              <a:lumOff val="15000"/>
                            </a:schemeClr>
                          </a:solidFill>
                          <a:latin typeface="Calibri"/>
                          <a:cs typeface="Calibri"/>
                        </a:rPr>
                        <a:t>,</a:t>
                      </a:r>
                      <a:r>
                        <a:rPr sz="1400" spc="-110" dirty="0">
                          <a:solidFill>
                            <a:schemeClr val="tx1">
                              <a:lumMod val="85000"/>
                              <a:lumOff val="15000"/>
                            </a:schemeClr>
                          </a:solidFill>
                          <a:latin typeface="Calibri"/>
                          <a:cs typeface="Calibri"/>
                        </a:rPr>
                        <a:t> </a:t>
                      </a:r>
                      <a:r>
                        <a:rPr sz="1400" spc="-125" dirty="0">
                          <a:solidFill>
                            <a:schemeClr val="tx1">
                              <a:lumMod val="85000"/>
                              <a:lumOff val="15000"/>
                            </a:schemeClr>
                          </a:solidFill>
                          <a:latin typeface="Calibri"/>
                          <a:cs typeface="Calibri"/>
                        </a:rPr>
                        <a:t>o</a:t>
                      </a:r>
                      <a:r>
                        <a:rPr sz="1400" dirty="0">
                          <a:solidFill>
                            <a:schemeClr val="tx1">
                              <a:lumMod val="85000"/>
                              <a:lumOff val="15000"/>
                            </a:schemeClr>
                          </a:solidFill>
                          <a:latin typeface="Calibri"/>
                          <a:cs typeface="Calibri"/>
                        </a:rPr>
                        <a:t>r </a:t>
                      </a:r>
                      <a:r>
                        <a:rPr sz="1400" spc="-55" dirty="0">
                          <a:solidFill>
                            <a:schemeClr val="tx1">
                              <a:lumMod val="85000"/>
                              <a:lumOff val="15000"/>
                            </a:schemeClr>
                          </a:solidFill>
                          <a:latin typeface="Calibri"/>
                          <a:cs typeface="Calibri"/>
                        </a:rPr>
                        <a:t>d</a:t>
                      </a:r>
                      <a:r>
                        <a:rPr sz="1400" spc="-90" dirty="0">
                          <a:solidFill>
                            <a:schemeClr val="tx1">
                              <a:lumMod val="85000"/>
                              <a:lumOff val="15000"/>
                            </a:schemeClr>
                          </a:solidFill>
                          <a:latin typeface="Calibri"/>
                          <a:cs typeface="Calibri"/>
                        </a:rPr>
                        <a:t>i</a:t>
                      </a:r>
                      <a:r>
                        <a:rPr sz="1400" spc="114" dirty="0">
                          <a:solidFill>
                            <a:schemeClr val="tx1">
                              <a:lumMod val="85000"/>
                              <a:lumOff val="15000"/>
                            </a:schemeClr>
                          </a:solidFill>
                          <a:latin typeface="Calibri"/>
                          <a:cs typeface="Calibri"/>
                        </a:rPr>
                        <a:t>f</a:t>
                      </a:r>
                      <a:r>
                        <a:rPr sz="1400" spc="120" dirty="0">
                          <a:solidFill>
                            <a:schemeClr val="tx1">
                              <a:lumMod val="85000"/>
                              <a:lumOff val="15000"/>
                            </a:schemeClr>
                          </a:solidFill>
                          <a:latin typeface="Calibri"/>
                          <a:cs typeface="Calibri"/>
                        </a:rPr>
                        <a:t>f</a:t>
                      </a:r>
                      <a:r>
                        <a:rPr sz="1400" spc="-40" dirty="0">
                          <a:solidFill>
                            <a:schemeClr val="tx1">
                              <a:lumMod val="85000"/>
                              <a:lumOff val="15000"/>
                            </a:schemeClr>
                          </a:solidFill>
                          <a:latin typeface="Calibri"/>
                          <a:cs typeface="Calibri"/>
                        </a:rPr>
                        <a:t>e</a:t>
                      </a:r>
                      <a:r>
                        <a:rPr sz="1400" spc="-5" dirty="0">
                          <a:solidFill>
                            <a:schemeClr val="tx1">
                              <a:lumMod val="85000"/>
                              <a:lumOff val="15000"/>
                            </a:schemeClr>
                          </a:solidFill>
                          <a:latin typeface="Calibri"/>
                          <a:cs typeface="Calibri"/>
                        </a:rPr>
                        <a:t>r</a:t>
                      </a:r>
                      <a:r>
                        <a:rPr sz="1400" spc="-50" dirty="0">
                          <a:solidFill>
                            <a:schemeClr val="tx1">
                              <a:lumMod val="85000"/>
                              <a:lumOff val="15000"/>
                            </a:schemeClr>
                          </a:solidFill>
                          <a:latin typeface="Calibri"/>
                          <a:cs typeface="Calibri"/>
                        </a:rPr>
                        <a:t>e</a:t>
                      </a:r>
                      <a:r>
                        <a:rPr sz="1400" spc="-185" dirty="0">
                          <a:solidFill>
                            <a:schemeClr val="tx1">
                              <a:lumMod val="85000"/>
                              <a:lumOff val="15000"/>
                            </a:schemeClr>
                          </a:solidFill>
                          <a:latin typeface="Calibri"/>
                          <a:cs typeface="Calibri"/>
                        </a:rPr>
                        <a:t>n</a:t>
                      </a:r>
                      <a:r>
                        <a:rPr sz="1400" dirty="0">
                          <a:solidFill>
                            <a:schemeClr val="tx1">
                              <a:lumMod val="85000"/>
                              <a:lumOff val="15000"/>
                            </a:schemeClr>
                          </a:solidFill>
                          <a:latin typeface="Calibri"/>
                          <a:cs typeface="Calibri"/>
                        </a:rPr>
                        <a:t>t</a:t>
                      </a:r>
                      <a:r>
                        <a:rPr sz="1400" spc="120" dirty="0">
                          <a:solidFill>
                            <a:schemeClr val="tx1">
                              <a:lumMod val="85000"/>
                              <a:lumOff val="15000"/>
                            </a:schemeClr>
                          </a:solidFill>
                          <a:latin typeface="Calibri"/>
                          <a:cs typeface="Calibri"/>
                        </a:rPr>
                        <a:t> </a:t>
                      </a:r>
                      <a:r>
                        <a:rPr sz="1400" dirty="0">
                          <a:solidFill>
                            <a:schemeClr val="tx1">
                              <a:lumMod val="85000"/>
                              <a:lumOff val="15000"/>
                            </a:schemeClr>
                          </a:solidFill>
                          <a:latin typeface="Calibri"/>
                          <a:cs typeface="Calibri"/>
                        </a:rPr>
                        <a:t>–</a:t>
                      </a:r>
                      <a:r>
                        <a:rPr sz="1400" spc="90" dirty="0">
                          <a:solidFill>
                            <a:schemeClr val="tx1">
                              <a:lumMod val="85000"/>
                              <a:lumOff val="15000"/>
                            </a:schemeClr>
                          </a:solidFill>
                          <a:latin typeface="Calibri"/>
                          <a:cs typeface="Calibri"/>
                        </a:rPr>
                        <a:t> </a:t>
                      </a:r>
                      <a:r>
                        <a:rPr sz="1400" dirty="0">
                          <a:solidFill>
                            <a:schemeClr val="tx1">
                              <a:lumMod val="85000"/>
                              <a:lumOff val="15000"/>
                            </a:schemeClr>
                          </a:solidFill>
                          <a:latin typeface="Calibri"/>
                          <a:cs typeface="Calibri"/>
                        </a:rPr>
                        <a:t>a</a:t>
                      </a:r>
                      <a:r>
                        <a:rPr sz="1400" spc="50" dirty="0">
                          <a:solidFill>
                            <a:schemeClr val="tx1">
                              <a:lumMod val="85000"/>
                              <a:lumOff val="15000"/>
                            </a:schemeClr>
                          </a:solidFill>
                          <a:latin typeface="Calibri"/>
                          <a:cs typeface="Calibri"/>
                        </a:rPr>
                        <a:t> </a:t>
                      </a:r>
                      <a:r>
                        <a:rPr sz="1400" spc="-60" dirty="0">
                          <a:solidFill>
                            <a:schemeClr val="tx1">
                              <a:lumMod val="85000"/>
                              <a:lumOff val="15000"/>
                            </a:schemeClr>
                          </a:solidFill>
                          <a:latin typeface="Calibri"/>
                          <a:cs typeface="Calibri"/>
                        </a:rPr>
                        <a:t>p</a:t>
                      </a:r>
                      <a:r>
                        <a:rPr sz="1400" spc="-90" dirty="0">
                          <a:solidFill>
                            <a:schemeClr val="tx1">
                              <a:lumMod val="85000"/>
                              <a:lumOff val="15000"/>
                            </a:schemeClr>
                          </a:solidFill>
                          <a:latin typeface="Calibri"/>
                          <a:cs typeface="Calibri"/>
                        </a:rPr>
                        <a:t>i</a:t>
                      </a:r>
                      <a:r>
                        <a:rPr sz="1400" spc="-120" dirty="0">
                          <a:solidFill>
                            <a:schemeClr val="tx1">
                              <a:lumMod val="85000"/>
                              <a:lumOff val="15000"/>
                            </a:schemeClr>
                          </a:solidFill>
                          <a:latin typeface="Calibri"/>
                          <a:cs typeface="Calibri"/>
                        </a:rPr>
                        <a:t>o</a:t>
                      </a:r>
                      <a:r>
                        <a:rPr sz="1400" spc="-185" dirty="0">
                          <a:solidFill>
                            <a:schemeClr val="tx1">
                              <a:lumMod val="85000"/>
                              <a:lumOff val="15000"/>
                            </a:schemeClr>
                          </a:solidFill>
                          <a:latin typeface="Calibri"/>
                          <a:cs typeface="Calibri"/>
                        </a:rPr>
                        <a:t>n</a:t>
                      </a:r>
                      <a:r>
                        <a:rPr sz="1400" spc="-40" dirty="0">
                          <a:solidFill>
                            <a:schemeClr val="tx1">
                              <a:lumMod val="85000"/>
                              <a:lumOff val="15000"/>
                            </a:schemeClr>
                          </a:solidFill>
                          <a:latin typeface="Calibri"/>
                          <a:cs typeface="Calibri"/>
                        </a:rPr>
                        <a:t>e</a:t>
                      </a:r>
                      <a:r>
                        <a:rPr sz="1400" spc="-35" dirty="0">
                          <a:solidFill>
                            <a:schemeClr val="tx1">
                              <a:lumMod val="85000"/>
                              <a:lumOff val="15000"/>
                            </a:schemeClr>
                          </a:solidFill>
                          <a:latin typeface="Calibri"/>
                          <a:cs typeface="Calibri"/>
                        </a:rPr>
                        <a:t>e</a:t>
                      </a:r>
                      <a:r>
                        <a:rPr sz="1400" spc="-15" dirty="0">
                          <a:solidFill>
                            <a:schemeClr val="tx1">
                              <a:lumMod val="85000"/>
                              <a:lumOff val="15000"/>
                            </a:schemeClr>
                          </a:solidFill>
                          <a:latin typeface="Calibri"/>
                          <a:cs typeface="Calibri"/>
                        </a:rPr>
                        <a:t>r</a:t>
                      </a:r>
                      <a:r>
                        <a:rPr sz="1400" spc="-95" dirty="0">
                          <a:solidFill>
                            <a:schemeClr val="tx1">
                              <a:lumMod val="85000"/>
                              <a:lumOff val="15000"/>
                            </a:schemeClr>
                          </a:solidFill>
                          <a:latin typeface="Calibri"/>
                          <a:cs typeface="Calibri"/>
                        </a:rPr>
                        <a:t>i</a:t>
                      </a:r>
                      <a:r>
                        <a:rPr sz="1400" spc="-185" dirty="0">
                          <a:solidFill>
                            <a:schemeClr val="tx1">
                              <a:lumMod val="85000"/>
                              <a:lumOff val="15000"/>
                            </a:schemeClr>
                          </a:solidFill>
                          <a:latin typeface="Calibri"/>
                          <a:cs typeface="Calibri"/>
                        </a:rPr>
                        <a:t>n</a:t>
                      </a:r>
                      <a:r>
                        <a:rPr sz="1400" dirty="0">
                          <a:solidFill>
                            <a:schemeClr val="tx1">
                              <a:lumMod val="85000"/>
                              <a:lumOff val="15000"/>
                            </a:schemeClr>
                          </a:solidFill>
                          <a:latin typeface="Calibri"/>
                          <a:cs typeface="Calibri"/>
                        </a:rPr>
                        <a:t>g </a:t>
                      </a:r>
                      <a:r>
                        <a:rPr sz="1400" spc="-55" dirty="0">
                          <a:solidFill>
                            <a:schemeClr val="tx1">
                              <a:lumMod val="85000"/>
                              <a:lumOff val="15000"/>
                            </a:schemeClr>
                          </a:solidFill>
                          <a:latin typeface="Calibri"/>
                          <a:cs typeface="Calibri"/>
                        </a:rPr>
                        <a:t>b</a:t>
                      </a:r>
                      <a:r>
                        <a:rPr sz="1400" spc="-5" dirty="0">
                          <a:solidFill>
                            <a:schemeClr val="tx1">
                              <a:lumMod val="85000"/>
                              <a:lumOff val="15000"/>
                            </a:schemeClr>
                          </a:solidFill>
                          <a:latin typeface="Calibri"/>
                          <a:cs typeface="Calibri"/>
                        </a:rPr>
                        <a:t>r</a:t>
                      </a:r>
                      <a:r>
                        <a:rPr sz="1400" spc="-40" dirty="0">
                          <a:solidFill>
                            <a:schemeClr val="tx1">
                              <a:lumMod val="85000"/>
                              <a:lumOff val="15000"/>
                            </a:schemeClr>
                          </a:solidFill>
                          <a:latin typeface="Calibri"/>
                          <a:cs typeface="Calibri"/>
                        </a:rPr>
                        <a:t>e</a:t>
                      </a:r>
                      <a:r>
                        <a:rPr sz="1400" spc="-55" dirty="0">
                          <a:solidFill>
                            <a:schemeClr val="tx1">
                              <a:lumMod val="85000"/>
                              <a:lumOff val="15000"/>
                            </a:schemeClr>
                          </a:solidFill>
                          <a:latin typeface="Calibri"/>
                          <a:cs typeface="Calibri"/>
                        </a:rPr>
                        <a:t>a</a:t>
                      </a:r>
                      <a:r>
                        <a:rPr sz="1400" spc="-65" dirty="0">
                          <a:solidFill>
                            <a:schemeClr val="tx1">
                              <a:lumMod val="85000"/>
                              <a:lumOff val="15000"/>
                            </a:schemeClr>
                          </a:solidFill>
                          <a:latin typeface="Calibri"/>
                          <a:cs typeface="Calibri"/>
                        </a:rPr>
                        <a:t>k</a:t>
                      </a:r>
                      <a:r>
                        <a:rPr sz="1400" spc="60" dirty="0">
                          <a:solidFill>
                            <a:schemeClr val="tx1">
                              <a:lumMod val="85000"/>
                              <a:lumOff val="15000"/>
                            </a:schemeClr>
                          </a:solidFill>
                          <a:latin typeface="Calibri"/>
                          <a:cs typeface="Calibri"/>
                        </a:rPr>
                        <a:t>t</a:t>
                      </a:r>
                      <a:r>
                        <a:rPr sz="1400" spc="-190" dirty="0">
                          <a:solidFill>
                            <a:schemeClr val="tx1">
                              <a:lumMod val="85000"/>
                              <a:lumOff val="15000"/>
                            </a:schemeClr>
                          </a:solidFill>
                          <a:latin typeface="Calibri"/>
                          <a:cs typeface="Calibri"/>
                        </a:rPr>
                        <a:t>h</a:t>
                      </a:r>
                      <a:r>
                        <a:rPr sz="1400" spc="-50" dirty="0">
                          <a:solidFill>
                            <a:schemeClr val="tx1">
                              <a:lumMod val="85000"/>
                              <a:lumOff val="15000"/>
                            </a:schemeClr>
                          </a:solidFill>
                          <a:latin typeface="Calibri"/>
                          <a:cs typeface="Calibri"/>
                        </a:rPr>
                        <a:t>r</a:t>
                      </a:r>
                      <a:r>
                        <a:rPr sz="1400" spc="-135" dirty="0">
                          <a:solidFill>
                            <a:schemeClr val="tx1">
                              <a:lumMod val="85000"/>
                              <a:lumOff val="15000"/>
                            </a:schemeClr>
                          </a:solidFill>
                          <a:latin typeface="Calibri"/>
                          <a:cs typeface="Calibri"/>
                        </a:rPr>
                        <a:t>o</a:t>
                      </a:r>
                      <a:r>
                        <a:rPr sz="1400" spc="-150" dirty="0">
                          <a:solidFill>
                            <a:schemeClr val="tx1">
                              <a:lumMod val="85000"/>
                              <a:lumOff val="15000"/>
                            </a:schemeClr>
                          </a:solidFill>
                          <a:latin typeface="Calibri"/>
                          <a:cs typeface="Calibri"/>
                        </a:rPr>
                        <a:t>u</a:t>
                      </a:r>
                      <a:r>
                        <a:rPr sz="1400" spc="-65" dirty="0">
                          <a:solidFill>
                            <a:schemeClr val="tx1">
                              <a:lumMod val="85000"/>
                              <a:lumOff val="15000"/>
                            </a:schemeClr>
                          </a:solidFill>
                          <a:latin typeface="Calibri"/>
                          <a:cs typeface="Calibri"/>
                        </a:rPr>
                        <a:t>g</a:t>
                      </a:r>
                      <a:r>
                        <a:rPr sz="1400" dirty="0">
                          <a:solidFill>
                            <a:schemeClr val="tx1">
                              <a:lumMod val="85000"/>
                              <a:lumOff val="15000"/>
                            </a:schemeClr>
                          </a:solidFill>
                          <a:latin typeface="Calibri"/>
                          <a:cs typeface="Calibri"/>
                        </a:rPr>
                        <a:t>h</a:t>
                      </a:r>
                      <a:r>
                        <a:rPr sz="1400" spc="-120" dirty="0">
                          <a:solidFill>
                            <a:schemeClr val="tx1">
                              <a:lumMod val="85000"/>
                              <a:lumOff val="15000"/>
                            </a:schemeClr>
                          </a:solidFill>
                          <a:latin typeface="Calibri"/>
                          <a:cs typeface="Calibri"/>
                        </a:rPr>
                        <a:t> </a:t>
                      </a:r>
                      <a:r>
                        <a:rPr sz="1400" spc="-90" dirty="0">
                          <a:solidFill>
                            <a:schemeClr val="tx1">
                              <a:lumMod val="85000"/>
                              <a:lumOff val="15000"/>
                            </a:schemeClr>
                          </a:solidFill>
                          <a:latin typeface="Calibri"/>
                          <a:cs typeface="Calibri"/>
                        </a:rPr>
                        <a:t>i</a:t>
                      </a:r>
                      <a:r>
                        <a:rPr sz="1400" dirty="0">
                          <a:solidFill>
                            <a:schemeClr val="tx1">
                              <a:lumMod val="85000"/>
                              <a:lumOff val="15000"/>
                            </a:schemeClr>
                          </a:solidFill>
                          <a:latin typeface="Calibri"/>
                          <a:cs typeface="Calibri"/>
                        </a:rPr>
                        <a:t>n</a:t>
                      </a:r>
                      <a:r>
                        <a:rPr sz="1400" spc="-95" dirty="0">
                          <a:solidFill>
                            <a:schemeClr val="tx1">
                              <a:lumMod val="85000"/>
                              <a:lumOff val="15000"/>
                            </a:schemeClr>
                          </a:solidFill>
                          <a:latin typeface="Calibri"/>
                          <a:cs typeface="Calibri"/>
                        </a:rPr>
                        <a:t> </a:t>
                      </a:r>
                      <a:r>
                        <a:rPr sz="1400" spc="-55" dirty="0">
                          <a:solidFill>
                            <a:schemeClr val="tx1">
                              <a:lumMod val="85000"/>
                              <a:lumOff val="15000"/>
                            </a:schemeClr>
                          </a:solidFill>
                          <a:latin typeface="Calibri"/>
                          <a:cs typeface="Calibri"/>
                        </a:rPr>
                        <a:t>p</a:t>
                      </a:r>
                      <a:r>
                        <a:rPr sz="1400" spc="-45" dirty="0">
                          <a:solidFill>
                            <a:schemeClr val="tx1">
                              <a:lumMod val="85000"/>
                              <a:lumOff val="15000"/>
                            </a:schemeClr>
                          </a:solidFill>
                          <a:latin typeface="Calibri"/>
                          <a:cs typeface="Calibri"/>
                        </a:rPr>
                        <a:t>r</a:t>
                      </a:r>
                      <a:r>
                        <a:rPr sz="1400" spc="-125" dirty="0">
                          <a:solidFill>
                            <a:schemeClr val="tx1">
                              <a:lumMod val="85000"/>
                              <a:lumOff val="15000"/>
                            </a:schemeClr>
                          </a:solidFill>
                          <a:latin typeface="Calibri"/>
                          <a:cs typeface="Calibri"/>
                        </a:rPr>
                        <a:t>o</a:t>
                      </a:r>
                      <a:r>
                        <a:rPr sz="1400" spc="-185" dirty="0">
                          <a:solidFill>
                            <a:schemeClr val="tx1">
                              <a:lumMod val="85000"/>
                              <a:lumOff val="15000"/>
                            </a:schemeClr>
                          </a:solidFill>
                          <a:latin typeface="Calibri"/>
                          <a:cs typeface="Calibri"/>
                        </a:rPr>
                        <a:t>c</a:t>
                      </a:r>
                      <a:r>
                        <a:rPr sz="1400" spc="-40" dirty="0">
                          <a:solidFill>
                            <a:schemeClr val="tx1">
                              <a:lumMod val="85000"/>
                              <a:lumOff val="15000"/>
                            </a:schemeClr>
                          </a:solidFill>
                          <a:latin typeface="Calibri"/>
                          <a:cs typeface="Calibri"/>
                        </a:rPr>
                        <a:t>e</a:t>
                      </a:r>
                      <a:r>
                        <a:rPr sz="1400" spc="-130" dirty="0">
                          <a:solidFill>
                            <a:schemeClr val="tx1">
                              <a:lumMod val="85000"/>
                              <a:lumOff val="15000"/>
                            </a:schemeClr>
                          </a:solidFill>
                          <a:latin typeface="Calibri"/>
                          <a:cs typeface="Calibri"/>
                        </a:rPr>
                        <a:t>s</a:t>
                      </a:r>
                      <a:r>
                        <a:rPr sz="1400" spc="-145" dirty="0">
                          <a:solidFill>
                            <a:schemeClr val="tx1">
                              <a:lumMod val="85000"/>
                              <a:lumOff val="15000"/>
                            </a:schemeClr>
                          </a:solidFill>
                          <a:latin typeface="Calibri"/>
                          <a:cs typeface="Calibri"/>
                        </a:rPr>
                        <a:t>s</a:t>
                      </a:r>
                      <a:r>
                        <a:rPr sz="1400" spc="-50" dirty="0">
                          <a:solidFill>
                            <a:schemeClr val="tx1">
                              <a:lumMod val="85000"/>
                              <a:lumOff val="15000"/>
                            </a:schemeClr>
                          </a:solidFill>
                          <a:latin typeface="Calibri"/>
                          <a:cs typeface="Calibri"/>
                        </a:rPr>
                        <a:t>e</a:t>
                      </a:r>
                      <a:r>
                        <a:rPr sz="1400" spc="-180" dirty="0">
                          <a:solidFill>
                            <a:schemeClr val="tx1">
                              <a:lumMod val="85000"/>
                              <a:lumOff val="15000"/>
                            </a:schemeClr>
                          </a:solidFill>
                          <a:latin typeface="Calibri"/>
                          <a:cs typeface="Calibri"/>
                        </a:rPr>
                        <a:t>s</a:t>
                      </a:r>
                      <a:r>
                        <a:rPr sz="1400" dirty="0">
                          <a:solidFill>
                            <a:schemeClr val="tx1">
                              <a:lumMod val="85000"/>
                              <a:lumOff val="15000"/>
                            </a:schemeClr>
                          </a:solidFill>
                          <a:latin typeface="Calibri"/>
                          <a:cs typeface="Calibri"/>
                        </a:rPr>
                        <a:t>, </a:t>
                      </a:r>
                      <a:r>
                        <a:rPr sz="1400" spc="-55" dirty="0">
                          <a:solidFill>
                            <a:schemeClr val="tx1">
                              <a:lumMod val="85000"/>
                              <a:lumOff val="15000"/>
                            </a:schemeClr>
                          </a:solidFill>
                          <a:latin typeface="Calibri"/>
                          <a:cs typeface="Calibri"/>
                        </a:rPr>
                        <a:t>p</a:t>
                      </a:r>
                      <a:r>
                        <a:rPr sz="1400" spc="-40" dirty="0">
                          <a:solidFill>
                            <a:schemeClr val="tx1">
                              <a:lumMod val="85000"/>
                              <a:lumOff val="15000"/>
                            </a:schemeClr>
                          </a:solidFill>
                          <a:latin typeface="Calibri"/>
                          <a:cs typeface="Calibri"/>
                        </a:rPr>
                        <a:t>r</a:t>
                      </a:r>
                      <a:r>
                        <a:rPr sz="1400" spc="-125" dirty="0">
                          <a:solidFill>
                            <a:schemeClr val="tx1">
                              <a:lumMod val="85000"/>
                              <a:lumOff val="15000"/>
                            </a:schemeClr>
                          </a:solidFill>
                          <a:latin typeface="Calibri"/>
                          <a:cs typeface="Calibri"/>
                        </a:rPr>
                        <a:t>o</a:t>
                      </a:r>
                      <a:r>
                        <a:rPr sz="1400" spc="-55" dirty="0">
                          <a:solidFill>
                            <a:schemeClr val="tx1">
                              <a:lumMod val="85000"/>
                              <a:lumOff val="15000"/>
                            </a:schemeClr>
                          </a:solidFill>
                          <a:latin typeface="Calibri"/>
                          <a:cs typeface="Calibri"/>
                        </a:rPr>
                        <a:t>d</a:t>
                      </a:r>
                      <a:r>
                        <a:rPr sz="1400" spc="-150" dirty="0">
                          <a:solidFill>
                            <a:schemeClr val="tx1">
                              <a:lumMod val="85000"/>
                              <a:lumOff val="15000"/>
                            </a:schemeClr>
                          </a:solidFill>
                          <a:latin typeface="Calibri"/>
                          <a:cs typeface="Calibri"/>
                        </a:rPr>
                        <a:t>u</a:t>
                      </a:r>
                      <a:r>
                        <a:rPr sz="1400" spc="-185" dirty="0">
                          <a:solidFill>
                            <a:schemeClr val="tx1">
                              <a:lumMod val="85000"/>
                              <a:lumOff val="15000"/>
                            </a:schemeClr>
                          </a:solidFill>
                          <a:latin typeface="Calibri"/>
                          <a:cs typeface="Calibri"/>
                        </a:rPr>
                        <a:t>c</a:t>
                      </a:r>
                      <a:r>
                        <a:rPr sz="1400" spc="60" dirty="0">
                          <a:solidFill>
                            <a:schemeClr val="tx1">
                              <a:lumMod val="85000"/>
                              <a:lumOff val="15000"/>
                            </a:schemeClr>
                          </a:solidFill>
                          <a:latin typeface="Calibri"/>
                          <a:cs typeface="Calibri"/>
                        </a:rPr>
                        <a:t>t</a:t>
                      </a:r>
                      <a:r>
                        <a:rPr sz="1400" spc="-145" dirty="0">
                          <a:solidFill>
                            <a:schemeClr val="tx1">
                              <a:lumMod val="85000"/>
                              <a:lumOff val="15000"/>
                            </a:schemeClr>
                          </a:solidFill>
                          <a:latin typeface="Calibri"/>
                          <a:cs typeface="Calibri"/>
                        </a:rPr>
                        <a:t>/</a:t>
                      </a:r>
                      <a:r>
                        <a:rPr sz="1400" spc="-135" dirty="0">
                          <a:solidFill>
                            <a:schemeClr val="tx1">
                              <a:lumMod val="85000"/>
                              <a:lumOff val="15000"/>
                            </a:schemeClr>
                          </a:solidFill>
                          <a:latin typeface="Calibri"/>
                          <a:cs typeface="Calibri"/>
                        </a:rPr>
                        <a:t>s</a:t>
                      </a:r>
                      <a:r>
                        <a:rPr sz="1400" spc="-40" dirty="0">
                          <a:solidFill>
                            <a:schemeClr val="tx1">
                              <a:lumMod val="85000"/>
                              <a:lumOff val="15000"/>
                            </a:schemeClr>
                          </a:solidFill>
                          <a:latin typeface="Calibri"/>
                          <a:cs typeface="Calibri"/>
                        </a:rPr>
                        <a:t>e</a:t>
                      </a:r>
                      <a:r>
                        <a:rPr sz="1400" spc="70" dirty="0">
                          <a:solidFill>
                            <a:schemeClr val="tx1">
                              <a:lumMod val="85000"/>
                              <a:lumOff val="15000"/>
                            </a:schemeClr>
                          </a:solidFill>
                          <a:latin typeface="Calibri"/>
                          <a:cs typeface="Calibri"/>
                        </a:rPr>
                        <a:t>r</a:t>
                      </a:r>
                      <a:r>
                        <a:rPr sz="1400" spc="-65" dirty="0">
                          <a:solidFill>
                            <a:schemeClr val="tx1">
                              <a:lumMod val="85000"/>
                              <a:lumOff val="15000"/>
                            </a:schemeClr>
                          </a:solidFill>
                          <a:latin typeface="Calibri"/>
                          <a:cs typeface="Calibri"/>
                        </a:rPr>
                        <a:t>v</a:t>
                      </a:r>
                      <a:r>
                        <a:rPr sz="1400" spc="-90" dirty="0">
                          <a:solidFill>
                            <a:schemeClr val="tx1">
                              <a:lumMod val="85000"/>
                              <a:lumOff val="15000"/>
                            </a:schemeClr>
                          </a:solidFill>
                          <a:latin typeface="Calibri"/>
                          <a:cs typeface="Calibri"/>
                        </a:rPr>
                        <a:t>i</a:t>
                      </a:r>
                      <a:r>
                        <a:rPr sz="1400" spc="-185" dirty="0">
                          <a:solidFill>
                            <a:schemeClr val="tx1">
                              <a:lumMod val="85000"/>
                              <a:lumOff val="15000"/>
                            </a:schemeClr>
                          </a:solidFill>
                          <a:latin typeface="Calibri"/>
                          <a:cs typeface="Calibri"/>
                        </a:rPr>
                        <a:t>c</a:t>
                      </a:r>
                      <a:r>
                        <a:rPr sz="1400" spc="-35" dirty="0">
                          <a:solidFill>
                            <a:schemeClr val="tx1">
                              <a:lumMod val="85000"/>
                              <a:lumOff val="15000"/>
                            </a:schemeClr>
                          </a:solidFill>
                          <a:latin typeface="Calibri"/>
                          <a:cs typeface="Calibri"/>
                        </a:rPr>
                        <a:t>e</a:t>
                      </a:r>
                      <a:r>
                        <a:rPr sz="1400" spc="-180" dirty="0">
                          <a:solidFill>
                            <a:schemeClr val="tx1">
                              <a:lumMod val="85000"/>
                              <a:lumOff val="15000"/>
                            </a:schemeClr>
                          </a:solidFill>
                          <a:latin typeface="Calibri"/>
                          <a:cs typeface="Calibri"/>
                        </a:rPr>
                        <a:t>s</a:t>
                      </a:r>
                      <a:r>
                        <a:rPr sz="1400" dirty="0">
                          <a:solidFill>
                            <a:schemeClr val="tx1">
                              <a:lumMod val="85000"/>
                              <a:lumOff val="15000"/>
                            </a:schemeClr>
                          </a:solidFill>
                          <a:latin typeface="Calibri"/>
                          <a:cs typeface="Calibri"/>
                        </a:rPr>
                        <a:t>,</a:t>
                      </a:r>
                      <a:r>
                        <a:rPr sz="1400" spc="-125" dirty="0">
                          <a:solidFill>
                            <a:schemeClr val="tx1">
                              <a:lumMod val="85000"/>
                              <a:lumOff val="15000"/>
                            </a:schemeClr>
                          </a:solidFill>
                          <a:latin typeface="Calibri"/>
                          <a:cs typeface="Calibri"/>
                        </a:rPr>
                        <a:t> o</a:t>
                      </a:r>
                      <a:r>
                        <a:rPr sz="1400" dirty="0">
                          <a:solidFill>
                            <a:schemeClr val="tx1">
                              <a:lumMod val="85000"/>
                              <a:lumOff val="15000"/>
                            </a:schemeClr>
                          </a:solidFill>
                          <a:latin typeface="Calibri"/>
                          <a:cs typeface="Calibri"/>
                        </a:rPr>
                        <a:t>r</a:t>
                      </a:r>
                      <a:r>
                        <a:rPr sz="1400" spc="75" dirty="0">
                          <a:solidFill>
                            <a:schemeClr val="tx1">
                              <a:lumMod val="85000"/>
                              <a:lumOff val="15000"/>
                            </a:schemeClr>
                          </a:solidFill>
                          <a:latin typeface="Calibri"/>
                          <a:cs typeface="Calibri"/>
                        </a:rPr>
                        <a:t> </a:t>
                      </a:r>
                      <a:r>
                        <a:rPr sz="1400" spc="-135" dirty="0">
                          <a:solidFill>
                            <a:schemeClr val="tx1">
                              <a:lumMod val="85000"/>
                              <a:lumOff val="15000"/>
                            </a:schemeClr>
                          </a:solidFill>
                          <a:latin typeface="Calibri"/>
                          <a:cs typeface="Calibri"/>
                        </a:rPr>
                        <a:t>s</a:t>
                      </a:r>
                      <a:r>
                        <a:rPr sz="1400" spc="-120" dirty="0">
                          <a:solidFill>
                            <a:schemeClr val="tx1">
                              <a:lumMod val="85000"/>
                              <a:lumOff val="15000"/>
                            </a:schemeClr>
                          </a:solidFill>
                          <a:latin typeface="Calibri"/>
                          <a:cs typeface="Calibri"/>
                        </a:rPr>
                        <a:t>o</a:t>
                      </a:r>
                      <a:r>
                        <a:rPr sz="1400" spc="-20" dirty="0">
                          <a:solidFill>
                            <a:schemeClr val="tx1">
                              <a:lumMod val="85000"/>
                              <a:lumOff val="15000"/>
                            </a:schemeClr>
                          </a:solidFill>
                          <a:latin typeface="Calibri"/>
                          <a:cs typeface="Calibri"/>
                        </a:rPr>
                        <a:t>l</a:t>
                      </a:r>
                      <a:r>
                        <a:rPr sz="1400" spc="-150" dirty="0">
                          <a:solidFill>
                            <a:schemeClr val="tx1">
                              <a:lumMod val="85000"/>
                              <a:lumOff val="15000"/>
                            </a:schemeClr>
                          </a:solidFill>
                          <a:latin typeface="Calibri"/>
                          <a:cs typeface="Calibri"/>
                        </a:rPr>
                        <a:t>u</a:t>
                      </a:r>
                      <a:r>
                        <a:rPr sz="1400" spc="60" dirty="0">
                          <a:solidFill>
                            <a:schemeClr val="tx1">
                              <a:lumMod val="85000"/>
                              <a:lumOff val="15000"/>
                            </a:schemeClr>
                          </a:solidFill>
                          <a:latin typeface="Calibri"/>
                          <a:cs typeface="Calibri"/>
                        </a:rPr>
                        <a:t>t</a:t>
                      </a:r>
                      <a:r>
                        <a:rPr sz="1400" spc="-90" dirty="0">
                          <a:solidFill>
                            <a:schemeClr val="tx1">
                              <a:lumMod val="85000"/>
                              <a:lumOff val="15000"/>
                            </a:schemeClr>
                          </a:solidFill>
                          <a:latin typeface="Calibri"/>
                          <a:cs typeface="Calibri"/>
                        </a:rPr>
                        <a:t>i</a:t>
                      </a:r>
                      <a:r>
                        <a:rPr sz="1400" spc="-114" dirty="0">
                          <a:solidFill>
                            <a:schemeClr val="tx1">
                              <a:lumMod val="85000"/>
                              <a:lumOff val="15000"/>
                            </a:schemeClr>
                          </a:solidFill>
                          <a:latin typeface="Calibri"/>
                          <a:cs typeface="Calibri"/>
                        </a:rPr>
                        <a:t>o</a:t>
                      </a:r>
                      <a:r>
                        <a:rPr sz="1400" spc="-185" dirty="0">
                          <a:solidFill>
                            <a:schemeClr val="tx1">
                              <a:lumMod val="85000"/>
                              <a:lumOff val="15000"/>
                            </a:schemeClr>
                          </a:solidFill>
                          <a:latin typeface="Calibri"/>
                          <a:cs typeface="Calibri"/>
                        </a:rPr>
                        <a:t>n</a:t>
                      </a:r>
                      <a:r>
                        <a:rPr sz="1400" dirty="0">
                          <a:solidFill>
                            <a:schemeClr val="tx1">
                              <a:lumMod val="85000"/>
                              <a:lumOff val="15000"/>
                            </a:schemeClr>
                          </a:solidFill>
                          <a:latin typeface="Calibri"/>
                          <a:cs typeface="Calibri"/>
                        </a:rPr>
                        <a:t>s</a:t>
                      </a:r>
                      <a:r>
                        <a:rPr sz="1400" spc="-80" dirty="0">
                          <a:solidFill>
                            <a:schemeClr val="tx1">
                              <a:lumMod val="85000"/>
                              <a:lumOff val="15000"/>
                            </a:schemeClr>
                          </a:solidFill>
                          <a:latin typeface="Calibri"/>
                          <a:cs typeface="Calibri"/>
                        </a:rPr>
                        <a:t> </a:t>
                      </a:r>
                      <a:r>
                        <a:rPr sz="1400" spc="60" dirty="0">
                          <a:solidFill>
                            <a:schemeClr val="tx1">
                              <a:lumMod val="85000"/>
                              <a:lumOff val="15000"/>
                            </a:schemeClr>
                          </a:solidFill>
                          <a:latin typeface="Calibri"/>
                          <a:cs typeface="Calibri"/>
                        </a:rPr>
                        <a:t>t</a:t>
                      </a:r>
                      <a:r>
                        <a:rPr sz="1400" dirty="0">
                          <a:solidFill>
                            <a:schemeClr val="tx1">
                              <a:lumMod val="85000"/>
                              <a:lumOff val="15000"/>
                            </a:schemeClr>
                          </a:solidFill>
                          <a:latin typeface="Calibri"/>
                          <a:cs typeface="Calibri"/>
                        </a:rPr>
                        <a:t>o</a:t>
                      </a:r>
                      <a:r>
                        <a:rPr sz="1400" spc="-35" dirty="0">
                          <a:solidFill>
                            <a:schemeClr val="tx1">
                              <a:lumMod val="85000"/>
                              <a:lumOff val="15000"/>
                            </a:schemeClr>
                          </a:solidFill>
                          <a:latin typeface="Calibri"/>
                          <a:cs typeface="Calibri"/>
                        </a:rPr>
                        <a:t> </a:t>
                      </a:r>
                      <a:r>
                        <a:rPr sz="1400" spc="-90" dirty="0">
                          <a:solidFill>
                            <a:schemeClr val="tx1">
                              <a:lumMod val="85000"/>
                              <a:lumOff val="15000"/>
                            </a:schemeClr>
                          </a:solidFill>
                          <a:latin typeface="Calibri"/>
                          <a:cs typeface="Calibri"/>
                        </a:rPr>
                        <a:t>i</a:t>
                      </a:r>
                      <a:r>
                        <a:rPr sz="1400" spc="-125" dirty="0">
                          <a:solidFill>
                            <a:schemeClr val="tx1">
                              <a:lumMod val="85000"/>
                              <a:lumOff val="15000"/>
                            </a:schemeClr>
                          </a:solidFill>
                          <a:latin typeface="Calibri"/>
                          <a:cs typeface="Calibri"/>
                        </a:rPr>
                        <a:t>s</a:t>
                      </a:r>
                      <a:r>
                        <a:rPr sz="1400" spc="-135" dirty="0">
                          <a:solidFill>
                            <a:schemeClr val="tx1">
                              <a:lumMod val="85000"/>
                              <a:lumOff val="15000"/>
                            </a:schemeClr>
                          </a:solidFill>
                          <a:latin typeface="Calibri"/>
                          <a:cs typeface="Calibri"/>
                        </a:rPr>
                        <a:t>s</a:t>
                      </a:r>
                      <a:r>
                        <a:rPr sz="1400" spc="-150" dirty="0">
                          <a:solidFill>
                            <a:schemeClr val="tx1">
                              <a:lumMod val="85000"/>
                              <a:lumOff val="15000"/>
                            </a:schemeClr>
                          </a:solidFill>
                          <a:latin typeface="Calibri"/>
                          <a:cs typeface="Calibri"/>
                        </a:rPr>
                        <a:t>u</a:t>
                      </a:r>
                      <a:r>
                        <a:rPr sz="1400" spc="-35" dirty="0">
                          <a:solidFill>
                            <a:schemeClr val="tx1">
                              <a:lumMod val="85000"/>
                              <a:lumOff val="15000"/>
                            </a:schemeClr>
                          </a:solidFill>
                          <a:latin typeface="Calibri"/>
                          <a:cs typeface="Calibri"/>
                        </a:rPr>
                        <a:t>e</a:t>
                      </a:r>
                      <a:r>
                        <a:rPr sz="1400" spc="-155" dirty="0">
                          <a:solidFill>
                            <a:schemeClr val="tx1">
                              <a:lumMod val="85000"/>
                              <a:lumOff val="15000"/>
                            </a:schemeClr>
                          </a:solidFill>
                          <a:latin typeface="Calibri"/>
                          <a:cs typeface="Calibri"/>
                        </a:rPr>
                        <a:t>s</a:t>
                      </a:r>
                      <a:r>
                        <a:rPr sz="1400" dirty="0">
                          <a:solidFill>
                            <a:schemeClr val="tx1">
                              <a:lumMod val="85000"/>
                              <a:lumOff val="15000"/>
                            </a:schemeClr>
                          </a:solidFill>
                          <a:latin typeface="Calibri"/>
                          <a:cs typeface="Calibri"/>
                        </a:rPr>
                        <a:t>.</a:t>
                      </a:r>
                    </a:p>
                  </a:txBody>
                  <a:tcPr marL="198344" marR="119007" marT="119007" marB="119007">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9" name="Rectangle 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object 2"/>
          <p:cNvSpPr txBox="1">
            <a:spLocks noGrp="1"/>
          </p:cNvSpPr>
          <p:nvPr>
            <p:ph type="title"/>
          </p:nvPr>
        </p:nvSpPr>
        <p:spPr>
          <a:xfrm>
            <a:off x="6286541" y="1241266"/>
            <a:ext cx="2370762" cy="3153753"/>
          </a:xfrm>
          <a:prstGeom prst="rect">
            <a:avLst/>
          </a:prstGeom>
        </p:spPr>
        <p:txBody>
          <a:bodyPr vert="horz" lIns="91440" tIns="45720" rIns="91440" bIns="45720" rtlCol="0" anchor="b">
            <a:normAutofit/>
          </a:bodyPr>
          <a:lstStyle/>
          <a:p>
            <a:pPr marL="1092835">
              <a:lnSpc>
                <a:spcPct val="90000"/>
              </a:lnSpc>
            </a:pPr>
            <a:r>
              <a:rPr lang="en-US" sz="1800" b="0" i="0" kern="1200" spc="180" dirty="0">
                <a:solidFill>
                  <a:schemeClr val="bg2"/>
                </a:solidFill>
                <a:latin typeface="+mj-lt"/>
                <a:ea typeface="+mj-ea"/>
                <a:cs typeface="+mj-cs"/>
              </a:rPr>
              <a:t>S</a:t>
            </a:r>
            <a:r>
              <a:rPr lang="en-US" sz="1800" b="0" i="0" kern="1200" spc="-285" dirty="0">
                <a:solidFill>
                  <a:schemeClr val="bg2"/>
                </a:solidFill>
                <a:latin typeface="+mj-lt"/>
                <a:ea typeface="+mj-ea"/>
                <a:cs typeface="+mj-cs"/>
              </a:rPr>
              <a:t>t</a:t>
            </a:r>
            <a:r>
              <a:rPr lang="en-US" sz="1800" b="0" i="0" kern="1200" spc="-125" dirty="0">
                <a:solidFill>
                  <a:schemeClr val="bg2"/>
                </a:solidFill>
                <a:latin typeface="+mj-lt"/>
                <a:ea typeface="+mj-ea"/>
                <a:cs typeface="+mj-cs"/>
              </a:rPr>
              <a:t>r</a:t>
            </a:r>
            <a:r>
              <a:rPr lang="en-US" sz="1800" b="0" i="0" kern="1200" spc="315" dirty="0">
                <a:solidFill>
                  <a:schemeClr val="bg2"/>
                </a:solidFill>
                <a:latin typeface="+mj-lt"/>
                <a:ea typeface="+mj-ea"/>
                <a:cs typeface="+mj-cs"/>
              </a:rPr>
              <a:t>a</a:t>
            </a:r>
            <a:r>
              <a:rPr lang="en-US" sz="1800" b="0" i="0" kern="1200" spc="-285" dirty="0">
                <a:solidFill>
                  <a:schemeClr val="bg2"/>
                </a:solidFill>
                <a:latin typeface="+mj-lt"/>
                <a:ea typeface="+mj-ea"/>
                <a:cs typeface="+mj-cs"/>
              </a:rPr>
              <a:t>t</a:t>
            </a:r>
            <a:r>
              <a:rPr lang="en-US" sz="1800" b="0" i="0" kern="1200" spc="5" dirty="0">
                <a:solidFill>
                  <a:schemeClr val="bg2"/>
                </a:solidFill>
                <a:latin typeface="+mj-lt"/>
                <a:ea typeface="+mj-ea"/>
                <a:cs typeface="+mj-cs"/>
              </a:rPr>
              <a:t>e</a:t>
            </a:r>
            <a:r>
              <a:rPr lang="en-US" sz="1800" b="0" i="0" kern="1200" spc="340" dirty="0">
                <a:solidFill>
                  <a:schemeClr val="bg2"/>
                </a:solidFill>
                <a:latin typeface="+mj-lt"/>
                <a:ea typeface="+mj-ea"/>
                <a:cs typeface="+mj-cs"/>
              </a:rPr>
              <a:t>g</a:t>
            </a:r>
            <a:r>
              <a:rPr lang="en-US" sz="1800" b="0" i="0" kern="1200" spc="-45" dirty="0">
                <a:solidFill>
                  <a:schemeClr val="bg2"/>
                </a:solidFill>
                <a:latin typeface="+mj-lt"/>
                <a:ea typeface="+mj-ea"/>
                <a:cs typeface="+mj-cs"/>
              </a:rPr>
              <a:t>i</a:t>
            </a:r>
            <a:r>
              <a:rPr lang="en-US" sz="1800" b="0" i="0" kern="1200" spc="235" dirty="0">
                <a:solidFill>
                  <a:schemeClr val="bg2"/>
                </a:solidFill>
                <a:latin typeface="+mj-lt"/>
                <a:ea typeface="+mj-ea"/>
                <a:cs typeface="+mj-cs"/>
              </a:rPr>
              <a:t>c</a:t>
            </a:r>
            <a:r>
              <a:rPr lang="en-US" sz="1800" b="0" i="0" kern="1200" spc="-204" dirty="0">
                <a:solidFill>
                  <a:schemeClr val="bg2"/>
                </a:solidFill>
                <a:latin typeface="+mj-lt"/>
                <a:ea typeface="+mj-ea"/>
                <a:cs typeface="+mj-cs"/>
              </a:rPr>
              <a:t> </a:t>
            </a:r>
            <a:r>
              <a:rPr lang="en-US" sz="1800" b="0" i="0" kern="1200" spc="-220" dirty="0">
                <a:solidFill>
                  <a:schemeClr val="bg2"/>
                </a:solidFill>
                <a:latin typeface="+mj-lt"/>
                <a:ea typeface="+mj-ea"/>
                <a:cs typeface="+mj-cs"/>
              </a:rPr>
              <a:t>T</a:t>
            </a:r>
            <a:r>
              <a:rPr lang="en-US" sz="1800" b="0" i="0" kern="1200" spc="-385" dirty="0">
                <a:solidFill>
                  <a:schemeClr val="bg2"/>
                </a:solidFill>
                <a:latin typeface="+mj-lt"/>
                <a:ea typeface="+mj-ea"/>
                <a:cs typeface="+mj-cs"/>
              </a:rPr>
              <a:t>h</a:t>
            </a:r>
            <a:r>
              <a:rPr lang="en-US" sz="1800" b="0" i="0" kern="1200" spc="-45" dirty="0">
                <a:solidFill>
                  <a:schemeClr val="bg2"/>
                </a:solidFill>
                <a:latin typeface="+mj-lt"/>
                <a:ea typeface="+mj-ea"/>
                <a:cs typeface="+mj-cs"/>
              </a:rPr>
              <a:t>i</a:t>
            </a:r>
            <a:r>
              <a:rPr lang="en-US" sz="1800" b="0" i="0" kern="1200" spc="-385" dirty="0">
                <a:solidFill>
                  <a:schemeClr val="bg2"/>
                </a:solidFill>
                <a:latin typeface="+mj-lt"/>
                <a:ea typeface="+mj-ea"/>
                <a:cs typeface="+mj-cs"/>
              </a:rPr>
              <a:t>n</a:t>
            </a:r>
            <a:r>
              <a:rPr lang="en-US" sz="1800" b="0" i="0" kern="1200" spc="-80" dirty="0">
                <a:solidFill>
                  <a:schemeClr val="bg2"/>
                </a:solidFill>
                <a:latin typeface="+mj-lt"/>
                <a:ea typeface="+mj-ea"/>
                <a:cs typeface="+mj-cs"/>
              </a:rPr>
              <a:t>k</a:t>
            </a:r>
            <a:r>
              <a:rPr lang="en-US" sz="1800" b="0" i="0" kern="1200" spc="-45" dirty="0">
                <a:solidFill>
                  <a:schemeClr val="bg2"/>
                </a:solidFill>
                <a:latin typeface="+mj-lt"/>
                <a:ea typeface="+mj-ea"/>
                <a:cs typeface="+mj-cs"/>
              </a:rPr>
              <a:t>i</a:t>
            </a:r>
            <a:r>
              <a:rPr lang="en-US" sz="1800" b="0" i="0" kern="1200" spc="-385" dirty="0">
                <a:solidFill>
                  <a:schemeClr val="bg2"/>
                </a:solidFill>
                <a:latin typeface="+mj-lt"/>
                <a:ea typeface="+mj-ea"/>
                <a:cs typeface="+mj-cs"/>
              </a:rPr>
              <a:t>n</a:t>
            </a:r>
            <a:r>
              <a:rPr lang="en-US" sz="1800" b="0" i="0" kern="1200" spc="480" dirty="0">
                <a:solidFill>
                  <a:schemeClr val="bg2"/>
                </a:solidFill>
                <a:latin typeface="+mj-lt"/>
                <a:ea typeface="+mj-ea"/>
                <a:cs typeface="+mj-cs"/>
              </a:rPr>
              <a:t>g</a:t>
            </a:r>
            <a:r>
              <a:rPr lang="en-US" sz="1800" b="0" i="0" kern="1200" spc="70" dirty="0">
                <a:solidFill>
                  <a:schemeClr val="bg2"/>
                </a:solidFill>
                <a:latin typeface="+mj-lt"/>
                <a:ea typeface="+mj-ea"/>
                <a:cs typeface="+mj-cs"/>
              </a:rPr>
              <a:t> </a:t>
            </a:r>
            <a:r>
              <a:rPr lang="en-US" sz="1800" b="0" i="0" kern="1200" spc="-140" dirty="0">
                <a:solidFill>
                  <a:schemeClr val="bg2"/>
                </a:solidFill>
                <a:latin typeface="+mj-lt"/>
                <a:ea typeface="+mj-ea"/>
                <a:cs typeface="+mj-cs"/>
              </a:rPr>
              <a:t>F</a:t>
            </a:r>
            <a:r>
              <a:rPr lang="en-US" sz="1800" b="0" i="0" kern="1200" spc="-125" dirty="0">
                <a:solidFill>
                  <a:schemeClr val="bg2"/>
                </a:solidFill>
                <a:latin typeface="+mj-lt"/>
                <a:ea typeface="+mj-ea"/>
                <a:cs typeface="+mj-cs"/>
              </a:rPr>
              <a:t>r</a:t>
            </a:r>
            <a:r>
              <a:rPr lang="en-US" sz="1800" b="0" i="0" kern="1200" spc="315" dirty="0">
                <a:solidFill>
                  <a:schemeClr val="bg2"/>
                </a:solidFill>
                <a:latin typeface="+mj-lt"/>
                <a:ea typeface="+mj-ea"/>
                <a:cs typeface="+mj-cs"/>
              </a:rPr>
              <a:t>a</a:t>
            </a:r>
            <a:r>
              <a:rPr lang="en-US" sz="1800" b="0" i="0" kern="1200" spc="-580" dirty="0">
                <a:solidFill>
                  <a:schemeClr val="bg2"/>
                </a:solidFill>
                <a:latin typeface="+mj-lt"/>
                <a:ea typeface="+mj-ea"/>
                <a:cs typeface="+mj-cs"/>
              </a:rPr>
              <a:t>m</a:t>
            </a:r>
            <a:r>
              <a:rPr lang="en-US" sz="1800" b="0" i="0" kern="1200" spc="-45" dirty="0">
                <a:solidFill>
                  <a:schemeClr val="bg2"/>
                </a:solidFill>
                <a:latin typeface="+mj-lt"/>
                <a:ea typeface="+mj-ea"/>
                <a:cs typeface="+mj-cs"/>
              </a:rPr>
              <a:t>i</a:t>
            </a:r>
            <a:r>
              <a:rPr lang="en-US" sz="1800" b="0" i="0" kern="1200" spc="-385" dirty="0">
                <a:solidFill>
                  <a:schemeClr val="bg2"/>
                </a:solidFill>
                <a:latin typeface="+mj-lt"/>
                <a:ea typeface="+mj-ea"/>
                <a:cs typeface="+mj-cs"/>
              </a:rPr>
              <a:t>n</a:t>
            </a:r>
            <a:r>
              <a:rPr lang="en-US" sz="1800" b="0" i="0" kern="1200" spc="480" dirty="0">
                <a:solidFill>
                  <a:schemeClr val="bg2"/>
                </a:solidFill>
                <a:latin typeface="+mj-lt"/>
                <a:ea typeface="+mj-ea"/>
                <a:cs typeface="+mj-cs"/>
              </a:rPr>
              <a:t>g</a:t>
            </a:r>
          </a:p>
        </p:txBody>
      </p:sp>
      <p:grpSp>
        <p:nvGrpSpPr>
          <p:cNvPr id="19" name="Group 18">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20" name="Rectangle 19">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aphicFrame>
        <p:nvGraphicFramePr>
          <p:cNvPr id="3" name="object 3"/>
          <p:cNvGraphicFramePr>
            <a:graphicFrameLocks noGrp="1"/>
          </p:cNvGraphicFramePr>
          <p:nvPr>
            <p:extLst>
              <p:ext uri="{D42A27DB-BD31-4B8C-83A1-F6EECF244321}">
                <p14:modId xmlns:p14="http://schemas.microsoft.com/office/powerpoint/2010/main" val="4013676240"/>
              </p:ext>
            </p:extLst>
          </p:nvPr>
        </p:nvGraphicFramePr>
        <p:xfrm>
          <a:off x="317500" y="1265949"/>
          <a:ext cx="5347208" cy="4326105"/>
        </p:xfrm>
        <a:graphic>
          <a:graphicData uri="http://schemas.openxmlformats.org/drawingml/2006/table">
            <a:tbl>
              <a:tblPr firstRow="1" bandRow="1">
                <a:tableStyleId>{2D5ABB26-0587-4C30-8999-92F81FD0307C}</a:tableStyleId>
              </a:tblPr>
              <a:tblGrid>
                <a:gridCol w="2012657">
                  <a:extLst>
                    <a:ext uri="{9D8B030D-6E8A-4147-A177-3AD203B41FA5}">
                      <a16:colId xmlns:a16="http://schemas.microsoft.com/office/drawing/2014/main" val="20000"/>
                    </a:ext>
                  </a:extLst>
                </a:gridCol>
                <a:gridCol w="3334551">
                  <a:extLst>
                    <a:ext uri="{9D8B030D-6E8A-4147-A177-3AD203B41FA5}">
                      <a16:colId xmlns:a16="http://schemas.microsoft.com/office/drawing/2014/main" val="20001"/>
                    </a:ext>
                  </a:extLst>
                </a:gridCol>
              </a:tblGrid>
              <a:tr h="589924">
                <a:tc>
                  <a:txBody>
                    <a:bodyPr/>
                    <a:lstStyle/>
                    <a:p>
                      <a:pPr marL="85090">
                        <a:lnSpc>
                          <a:spcPct val="100000"/>
                        </a:lnSpc>
                      </a:pPr>
                      <a:r>
                        <a:rPr lang="en-US" sz="1800" b="1" spc="80">
                          <a:solidFill>
                            <a:srgbClr val="FFFFFF"/>
                          </a:solidFill>
                          <a:latin typeface="Calibri"/>
                          <a:cs typeface="Calibri"/>
                        </a:rPr>
                        <a:t>T</a:t>
                      </a:r>
                      <a:r>
                        <a:rPr lang="en-US" sz="1800" b="1" spc="-20">
                          <a:solidFill>
                            <a:srgbClr val="FFFFFF"/>
                          </a:solidFill>
                          <a:latin typeface="Calibri"/>
                          <a:cs typeface="Calibri"/>
                        </a:rPr>
                        <a:t>h</a:t>
                      </a:r>
                      <a:r>
                        <a:rPr lang="en-US" sz="1800" b="1">
                          <a:solidFill>
                            <a:srgbClr val="FFFFFF"/>
                          </a:solidFill>
                          <a:latin typeface="Calibri"/>
                          <a:cs typeface="Calibri"/>
                        </a:rPr>
                        <a:t>i</a:t>
                      </a:r>
                      <a:r>
                        <a:rPr lang="en-US" sz="1800" b="1" spc="-20">
                          <a:solidFill>
                            <a:srgbClr val="FFFFFF"/>
                          </a:solidFill>
                          <a:latin typeface="Calibri"/>
                          <a:cs typeface="Calibri"/>
                        </a:rPr>
                        <a:t>n</a:t>
                      </a:r>
                      <a:r>
                        <a:rPr lang="en-US" sz="1800" b="1" spc="-10">
                          <a:solidFill>
                            <a:srgbClr val="FFFFFF"/>
                          </a:solidFill>
                          <a:latin typeface="Calibri"/>
                          <a:cs typeface="Calibri"/>
                        </a:rPr>
                        <a:t>k</a:t>
                      </a:r>
                      <a:r>
                        <a:rPr lang="en-US" sz="1800" b="1">
                          <a:solidFill>
                            <a:srgbClr val="FFFFFF"/>
                          </a:solidFill>
                          <a:latin typeface="Calibri"/>
                          <a:cs typeface="Calibri"/>
                        </a:rPr>
                        <a:t>i</a:t>
                      </a:r>
                      <a:r>
                        <a:rPr lang="en-US" sz="1800" b="1" spc="-20">
                          <a:solidFill>
                            <a:srgbClr val="FFFFFF"/>
                          </a:solidFill>
                          <a:latin typeface="Calibri"/>
                          <a:cs typeface="Calibri"/>
                        </a:rPr>
                        <a:t>n</a:t>
                      </a:r>
                      <a:r>
                        <a:rPr lang="en-US" sz="1800" b="1">
                          <a:solidFill>
                            <a:srgbClr val="FFFFFF"/>
                          </a:solidFill>
                          <a:latin typeface="Calibri"/>
                          <a:cs typeface="Calibri"/>
                        </a:rPr>
                        <a:t>g</a:t>
                      </a:r>
                      <a:r>
                        <a:rPr lang="en-US" sz="1800" b="1" spc="125">
                          <a:solidFill>
                            <a:srgbClr val="FFFFFF"/>
                          </a:solidFill>
                          <a:latin typeface="Calibri"/>
                          <a:cs typeface="Calibri"/>
                        </a:rPr>
                        <a:t> </a:t>
                      </a:r>
                      <a:r>
                        <a:rPr lang="en-US" sz="1800" b="1" spc="-60">
                          <a:solidFill>
                            <a:srgbClr val="FFFFFF"/>
                          </a:solidFill>
                          <a:latin typeface="Calibri"/>
                          <a:cs typeface="Calibri"/>
                        </a:rPr>
                        <a:t>S</a:t>
                      </a:r>
                      <a:r>
                        <a:rPr lang="en-US" sz="1800" b="1" spc="-220">
                          <a:solidFill>
                            <a:srgbClr val="FFFFFF"/>
                          </a:solidFill>
                          <a:latin typeface="Calibri"/>
                          <a:cs typeface="Calibri"/>
                        </a:rPr>
                        <a:t>t</a:t>
                      </a:r>
                      <a:r>
                        <a:rPr lang="en-US" sz="1800" b="1" spc="155">
                          <a:solidFill>
                            <a:srgbClr val="FFFFFF"/>
                          </a:solidFill>
                          <a:latin typeface="Calibri"/>
                          <a:cs typeface="Calibri"/>
                        </a:rPr>
                        <a:t>a</a:t>
                      </a:r>
                      <a:r>
                        <a:rPr lang="en-US" sz="1800" b="1" spc="-220">
                          <a:solidFill>
                            <a:srgbClr val="FFFFFF"/>
                          </a:solidFill>
                          <a:latin typeface="Calibri"/>
                          <a:cs typeface="Calibri"/>
                        </a:rPr>
                        <a:t>t</a:t>
                      </a:r>
                      <a:r>
                        <a:rPr lang="en-US" sz="1800" b="1" spc="35">
                          <a:solidFill>
                            <a:srgbClr val="FFFFFF"/>
                          </a:solidFill>
                          <a:latin typeface="Calibri"/>
                          <a:cs typeface="Calibri"/>
                        </a:rPr>
                        <a:t>e</a:t>
                      </a:r>
                      <a:r>
                        <a:rPr lang="en-US" sz="1800" b="1">
                          <a:solidFill>
                            <a:srgbClr val="FFFFFF"/>
                          </a:solidFill>
                          <a:latin typeface="Calibri"/>
                          <a:cs typeface="Calibri"/>
                        </a:rPr>
                        <a:t>s</a:t>
                      </a:r>
                      <a:endParaRPr lang="en-US"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tc>
                  <a:txBody>
                    <a:bodyPr/>
                    <a:lstStyle/>
                    <a:p>
                      <a:pPr marL="85725">
                        <a:lnSpc>
                          <a:spcPct val="100000"/>
                        </a:lnSpc>
                      </a:pPr>
                      <a:r>
                        <a:rPr lang="en-US" sz="1800" b="1" spc="225">
                          <a:solidFill>
                            <a:srgbClr val="FFFFFF"/>
                          </a:solidFill>
                          <a:latin typeface="Calibri"/>
                          <a:cs typeface="Calibri"/>
                        </a:rPr>
                        <a:t>A</a:t>
                      </a:r>
                      <a:r>
                        <a:rPr lang="en-US" sz="1800" b="1" spc="25">
                          <a:solidFill>
                            <a:srgbClr val="FFFFFF"/>
                          </a:solidFill>
                          <a:latin typeface="Calibri"/>
                          <a:cs typeface="Calibri"/>
                        </a:rPr>
                        <a:t>b</a:t>
                      </a:r>
                      <a:r>
                        <a:rPr lang="en-US" sz="1800" b="1">
                          <a:solidFill>
                            <a:srgbClr val="FFFFFF"/>
                          </a:solidFill>
                          <a:latin typeface="Calibri"/>
                          <a:cs typeface="Calibri"/>
                        </a:rPr>
                        <a:t>ili</a:t>
                      </a:r>
                      <a:r>
                        <a:rPr lang="en-US" sz="1800" b="1" spc="-220">
                          <a:solidFill>
                            <a:srgbClr val="FFFFFF"/>
                          </a:solidFill>
                          <a:latin typeface="Calibri"/>
                          <a:cs typeface="Calibri"/>
                        </a:rPr>
                        <a:t>t</a:t>
                      </a:r>
                      <a:r>
                        <a:rPr lang="en-US" sz="1800" b="1">
                          <a:solidFill>
                            <a:srgbClr val="FFFFFF"/>
                          </a:solidFill>
                          <a:latin typeface="Calibri"/>
                          <a:cs typeface="Calibri"/>
                        </a:rPr>
                        <a:t>i</a:t>
                      </a:r>
                      <a:r>
                        <a:rPr lang="en-US" sz="1800" b="1" spc="35">
                          <a:solidFill>
                            <a:srgbClr val="FFFFFF"/>
                          </a:solidFill>
                          <a:latin typeface="Calibri"/>
                          <a:cs typeface="Calibri"/>
                        </a:rPr>
                        <a:t>e</a:t>
                      </a:r>
                      <a:r>
                        <a:rPr lang="en-US" sz="1800" b="1" spc="50">
                          <a:solidFill>
                            <a:srgbClr val="FFFFFF"/>
                          </a:solidFill>
                          <a:latin typeface="Calibri"/>
                          <a:cs typeface="Calibri"/>
                        </a:rPr>
                        <a:t>s</a:t>
                      </a:r>
                      <a:r>
                        <a:rPr lang="en-US" sz="1800" b="1" spc="120">
                          <a:solidFill>
                            <a:srgbClr val="FFFFFF"/>
                          </a:solidFill>
                          <a:latin typeface="Calibri"/>
                          <a:cs typeface="Calibri"/>
                        </a:rPr>
                        <a:t>/</a:t>
                      </a:r>
                      <a:r>
                        <a:rPr lang="en-US" sz="1800" b="1" spc="-65">
                          <a:solidFill>
                            <a:srgbClr val="FFFFFF"/>
                          </a:solidFill>
                          <a:latin typeface="Calibri"/>
                          <a:cs typeface="Calibri"/>
                        </a:rPr>
                        <a:t>B</a:t>
                      </a:r>
                      <a:r>
                        <a:rPr lang="en-US" sz="1800" b="1" spc="35">
                          <a:solidFill>
                            <a:srgbClr val="FFFFFF"/>
                          </a:solidFill>
                          <a:latin typeface="Calibri"/>
                          <a:cs typeface="Calibri"/>
                        </a:rPr>
                        <a:t>e</a:t>
                      </a:r>
                      <a:r>
                        <a:rPr lang="en-US" sz="1800" b="1" spc="-20">
                          <a:solidFill>
                            <a:srgbClr val="FFFFFF"/>
                          </a:solidFill>
                          <a:latin typeface="Calibri"/>
                          <a:cs typeface="Calibri"/>
                        </a:rPr>
                        <a:t>h</a:t>
                      </a:r>
                      <a:r>
                        <a:rPr lang="en-US" sz="1800" b="1" spc="110">
                          <a:solidFill>
                            <a:srgbClr val="FFFFFF"/>
                          </a:solidFill>
                          <a:latin typeface="Calibri"/>
                          <a:cs typeface="Calibri"/>
                        </a:rPr>
                        <a:t>a</a:t>
                      </a:r>
                      <a:r>
                        <a:rPr lang="en-US" sz="1800" b="1" spc="204">
                          <a:solidFill>
                            <a:srgbClr val="FFFFFF"/>
                          </a:solidFill>
                          <a:latin typeface="Calibri"/>
                          <a:cs typeface="Calibri"/>
                        </a:rPr>
                        <a:t>v</a:t>
                      </a:r>
                      <a:r>
                        <a:rPr lang="en-US" sz="1800" b="1">
                          <a:solidFill>
                            <a:srgbClr val="FFFFFF"/>
                          </a:solidFill>
                          <a:latin typeface="Calibri"/>
                          <a:cs typeface="Calibri"/>
                        </a:rPr>
                        <a:t>i</a:t>
                      </a:r>
                      <a:r>
                        <a:rPr lang="en-US" sz="1800" b="1" spc="70">
                          <a:solidFill>
                            <a:srgbClr val="FFFFFF"/>
                          </a:solidFill>
                          <a:latin typeface="Calibri"/>
                          <a:cs typeface="Calibri"/>
                        </a:rPr>
                        <a:t>o</a:t>
                      </a:r>
                      <a:r>
                        <a:rPr lang="en-US" sz="1800" b="1" spc="-95">
                          <a:solidFill>
                            <a:srgbClr val="FFFFFF"/>
                          </a:solidFill>
                          <a:latin typeface="Calibri"/>
                          <a:cs typeface="Calibri"/>
                        </a:rPr>
                        <a:t>r</a:t>
                      </a:r>
                      <a:r>
                        <a:rPr lang="en-US" sz="1800" b="1" spc="50">
                          <a:solidFill>
                            <a:srgbClr val="FFFFFF"/>
                          </a:solidFill>
                          <a:latin typeface="Calibri"/>
                          <a:cs typeface="Calibri"/>
                        </a:rPr>
                        <a:t>s</a:t>
                      </a:r>
                      <a:r>
                        <a:rPr lang="en-US" sz="1800" b="1" spc="120">
                          <a:solidFill>
                            <a:srgbClr val="FFFFFF"/>
                          </a:solidFill>
                          <a:latin typeface="Calibri"/>
                          <a:cs typeface="Calibri"/>
                        </a:rPr>
                        <a:t>/</a:t>
                      </a:r>
                      <a:r>
                        <a:rPr lang="en-US" sz="1800" b="1" spc="80">
                          <a:solidFill>
                            <a:srgbClr val="FFFFFF"/>
                          </a:solidFill>
                          <a:latin typeface="Calibri"/>
                          <a:cs typeface="Calibri"/>
                        </a:rPr>
                        <a:t>F</a:t>
                      </a:r>
                      <a:r>
                        <a:rPr lang="en-US" sz="1800" b="1" spc="-65">
                          <a:solidFill>
                            <a:srgbClr val="FFFFFF"/>
                          </a:solidFill>
                          <a:latin typeface="Calibri"/>
                          <a:cs typeface="Calibri"/>
                        </a:rPr>
                        <a:t>r</a:t>
                      </a:r>
                      <a:r>
                        <a:rPr lang="en-US" sz="1800" b="1" spc="110">
                          <a:solidFill>
                            <a:srgbClr val="FFFFFF"/>
                          </a:solidFill>
                          <a:latin typeface="Calibri"/>
                          <a:cs typeface="Calibri"/>
                        </a:rPr>
                        <a:t>a</a:t>
                      </a:r>
                      <a:r>
                        <a:rPr lang="en-US" sz="1800" b="1" spc="30">
                          <a:solidFill>
                            <a:srgbClr val="FFFFFF"/>
                          </a:solidFill>
                          <a:latin typeface="Calibri"/>
                          <a:cs typeface="Calibri"/>
                        </a:rPr>
                        <a:t>m</a:t>
                      </a:r>
                      <a:r>
                        <a:rPr lang="en-US" sz="1800" b="1">
                          <a:solidFill>
                            <a:srgbClr val="FFFFFF"/>
                          </a:solidFill>
                          <a:latin typeface="Calibri"/>
                          <a:cs typeface="Calibri"/>
                        </a:rPr>
                        <a:t>i</a:t>
                      </a:r>
                      <a:r>
                        <a:rPr lang="en-US" sz="1800" b="1" spc="-20">
                          <a:solidFill>
                            <a:srgbClr val="FFFFFF"/>
                          </a:solidFill>
                          <a:latin typeface="Calibri"/>
                          <a:cs typeface="Calibri"/>
                        </a:rPr>
                        <a:t>n</a:t>
                      </a:r>
                      <a:r>
                        <a:rPr lang="en-US" sz="1800" b="1">
                          <a:solidFill>
                            <a:srgbClr val="FFFFFF"/>
                          </a:solidFill>
                          <a:latin typeface="Calibri"/>
                          <a:cs typeface="Calibri"/>
                        </a:rPr>
                        <a:t>g</a:t>
                      </a:r>
                      <a:r>
                        <a:rPr lang="en-US" sz="1800" b="1" spc="120">
                          <a:solidFill>
                            <a:srgbClr val="FFFFFF"/>
                          </a:solidFill>
                          <a:latin typeface="Calibri"/>
                          <a:cs typeface="Calibri"/>
                        </a:rPr>
                        <a:t> </a:t>
                      </a:r>
                      <a:r>
                        <a:rPr lang="en-US" sz="1800" b="1" spc="-30">
                          <a:solidFill>
                            <a:srgbClr val="FFFFFF"/>
                          </a:solidFill>
                          <a:latin typeface="Calibri"/>
                          <a:cs typeface="Calibri"/>
                        </a:rPr>
                        <a:t>P</a:t>
                      </a:r>
                      <a:r>
                        <a:rPr lang="en-US" sz="1800" b="1" spc="35">
                          <a:solidFill>
                            <a:srgbClr val="FFFFFF"/>
                          </a:solidFill>
                          <a:latin typeface="Calibri"/>
                          <a:cs typeface="Calibri"/>
                        </a:rPr>
                        <a:t>e</a:t>
                      </a:r>
                      <a:r>
                        <a:rPr lang="en-US" sz="1800" b="1" spc="-95">
                          <a:solidFill>
                            <a:srgbClr val="FFFFFF"/>
                          </a:solidFill>
                          <a:latin typeface="Calibri"/>
                          <a:cs typeface="Calibri"/>
                        </a:rPr>
                        <a:t>r</a:t>
                      </a:r>
                      <a:r>
                        <a:rPr lang="en-US" sz="1800" b="1" spc="50">
                          <a:solidFill>
                            <a:srgbClr val="FFFFFF"/>
                          </a:solidFill>
                          <a:latin typeface="Calibri"/>
                          <a:cs typeface="Calibri"/>
                        </a:rPr>
                        <a:t>s</a:t>
                      </a:r>
                      <a:r>
                        <a:rPr lang="en-US" sz="1800" b="1" spc="25">
                          <a:solidFill>
                            <a:srgbClr val="FFFFFF"/>
                          </a:solidFill>
                          <a:latin typeface="Calibri"/>
                          <a:cs typeface="Calibri"/>
                        </a:rPr>
                        <a:t>p</a:t>
                      </a:r>
                      <a:r>
                        <a:rPr lang="en-US" sz="1800" b="1" spc="35">
                          <a:solidFill>
                            <a:srgbClr val="FFFFFF"/>
                          </a:solidFill>
                          <a:latin typeface="Calibri"/>
                          <a:cs typeface="Calibri"/>
                        </a:rPr>
                        <a:t>e</a:t>
                      </a:r>
                      <a:r>
                        <a:rPr lang="en-US" sz="1800" b="1" spc="-55">
                          <a:solidFill>
                            <a:srgbClr val="FFFFFF"/>
                          </a:solidFill>
                          <a:latin typeface="Calibri"/>
                          <a:cs typeface="Calibri"/>
                        </a:rPr>
                        <a:t>c</a:t>
                      </a:r>
                      <a:r>
                        <a:rPr lang="en-US" sz="1800" b="1" spc="-220">
                          <a:solidFill>
                            <a:srgbClr val="FFFFFF"/>
                          </a:solidFill>
                          <a:latin typeface="Calibri"/>
                          <a:cs typeface="Calibri"/>
                        </a:rPr>
                        <a:t>t</a:t>
                      </a:r>
                      <a:r>
                        <a:rPr lang="en-US" sz="1800" b="1">
                          <a:solidFill>
                            <a:srgbClr val="FFFFFF"/>
                          </a:solidFill>
                          <a:latin typeface="Calibri"/>
                          <a:cs typeface="Calibri"/>
                        </a:rPr>
                        <a:t>i</a:t>
                      </a:r>
                      <a:r>
                        <a:rPr lang="en-US" sz="1800" b="1" spc="180">
                          <a:solidFill>
                            <a:srgbClr val="FFFFFF"/>
                          </a:solidFill>
                          <a:latin typeface="Calibri"/>
                          <a:cs typeface="Calibri"/>
                        </a:rPr>
                        <a:t>v</a:t>
                      </a:r>
                      <a:r>
                        <a:rPr lang="en-US" sz="1800" b="1" spc="35">
                          <a:solidFill>
                            <a:srgbClr val="FFFFFF"/>
                          </a:solidFill>
                          <a:latin typeface="Calibri"/>
                          <a:cs typeface="Calibri"/>
                        </a:rPr>
                        <a:t>e</a:t>
                      </a:r>
                      <a:r>
                        <a:rPr lang="en-US" sz="1800" b="1">
                          <a:solidFill>
                            <a:srgbClr val="FFFFFF"/>
                          </a:solidFill>
                          <a:latin typeface="Calibri"/>
                          <a:cs typeface="Calibri"/>
                        </a:rPr>
                        <a:t>s</a:t>
                      </a:r>
                      <a:endParaRPr lang="en-US"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extLst>
                  <a:ext uri="{0D108BD9-81ED-4DB2-BD59-A6C34878D82A}">
                    <a16:rowId xmlns:a16="http://schemas.microsoft.com/office/drawing/2014/main" val="10000"/>
                  </a:ext>
                </a:extLst>
              </a:tr>
              <a:tr h="1432671">
                <a:tc>
                  <a:txBody>
                    <a:bodyPr/>
                    <a:lstStyle/>
                    <a:p>
                      <a:pPr marL="85090" marR="396240">
                        <a:lnSpc>
                          <a:spcPct val="100000"/>
                        </a:lnSpc>
                      </a:pPr>
                      <a:r>
                        <a:rPr lang="en-US" sz="1800" spc="-195">
                          <a:latin typeface="Calibri"/>
                          <a:cs typeface="Calibri"/>
                        </a:rPr>
                        <a:t>T</a:t>
                      </a:r>
                      <a:r>
                        <a:rPr lang="en-US" sz="1800" spc="-25">
                          <a:latin typeface="Calibri"/>
                          <a:cs typeface="Calibri"/>
                        </a:rPr>
                        <a:t>r</a:t>
                      </a:r>
                      <a:r>
                        <a:rPr lang="en-US" sz="1800" spc="-60">
                          <a:latin typeface="Calibri"/>
                          <a:cs typeface="Calibri"/>
                        </a:rPr>
                        <a:t>a</a:t>
                      </a:r>
                      <a:r>
                        <a:rPr lang="en-US" sz="1800" spc="-220">
                          <a:latin typeface="Calibri"/>
                          <a:cs typeface="Calibri"/>
                        </a:rPr>
                        <a:t>n</a:t>
                      </a:r>
                      <a:r>
                        <a:rPr lang="en-US" sz="1800" spc="-160">
                          <a:latin typeface="Calibri"/>
                          <a:cs typeface="Calibri"/>
                        </a:rPr>
                        <a:t>s</a:t>
                      </a:r>
                      <a:r>
                        <a:rPr lang="en-US" sz="1800" spc="100">
                          <a:latin typeface="Calibri"/>
                          <a:cs typeface="Calibri"/>
                        </a:rPr>
                        <a:t>f</a:t>
                      </a:r>
                      <a:r>
                        <a:rPr lang="en-US" sz="1800" spc="-150">
                          <a:latin typeface="Calibri"/>
                          <a:cs typeface="Calibri"/>
                        </a:rPr>
                        <a:t>o</a:t>
                      </a:r>
                      <a:r>
                        <a:rPr lang="en-US" sz="1800" spc="45">
                          <a:latin typeface="Calibri"/>
                          <a:cs typeface="Calibri"/>
                        </a:rPr>
                        <a:t>r</a:t>
                      </a:r>
                      <a:r>
                        <a:rPr lang="en-US" sz="1800" spc="-245">
                          <a:latin typeface="Calibri"/>
                          <a:cs typeface="Calibri"/>
                        </a:rPr>
                        <a:t>m</a:t>
                      </a:r>
                      <a:r>
                        <a:rPr lang="en-US" sz="1800" spc="-70">
                          <a:latin typeface="Calibri"/>
                          <a:cs typeface="Calibri"/>
                        </a:rPr>
                        <a:t>a</a:t>
                      </a:r>
                      <a:r>
                        <a:rPr lang="en-US" sz="1800" spc="70">
                          <a:latin typeface="Calibri"/>
                          <a:cs typeface="Calibri"/>
                        </a:rPr>
                        <a:t>t</a:t>
                      </a:r>
                      <a:r>
                        <a:rPr lang="en-US" sz="1800" spc="-105">
                          <a:latin typeface="Calibri"/>
                          <a:cs typeface="Calibri"/>
                        </a:rPr>
                        <a:t>iv</a:t>
                      </a:r>
                      <a:r>
                        <a:rPr lang="en-US" sz="1800">
                          <a:latin typeface="Calibri"/>
                          <a:cs typeface="Calibri"/>
                        </a:rPr>
                        <a:t>e </a:t>
                      </a:r>
                      <a:r>
                        <a:rPr lang="en-US" sz="1800" spc="-80">
                          <a:latin typeface="Calibri"/>
                          <a:cs typeface="Calibri"/>
                        </a:rPr>
                        <a:t>T</a:t>
                      </a:r>
                      <a:r>
                        <a:rPr lang="en-US" sz="1800" spc="-210">
                          <a:latin typeface="Calibri"/>
                          <a:cs typeface="Calibri"/>
                        </a:rPr>
                        <a:t>h</a:t>
                      </a:r>
                      <a:r>
                        <a:rPr lang="en-US" sz="1800" spc="-105">
                          <a:latin typeface="Calibri"/>
                          <a:cs typeface="Calibri"/>
                        </a:rPr>
                        <a:t>i</a:t>
                      </a:r>
                      <a:r>
                        <a:rPr lang="en-US" sz="1800" spc="-220">
                          <a:latin typeface="Calibri"/>
                          <a:cs typeface="Calibri"/>
                        </a:rPr>
                        <a:t>n</a:t>
                      </a:r>
                      <a:r>
                        <a:rPr lang="en-US" sz="1800" spc="-70">
                          <a:latin typeface="Calibri"/>
                          <a:cs typeface="Calibri"/>
                        </a:rPr>
                        <a:t>k</a:t>
                      </a:r>
                      <a:r>
                        <a:rPr lang="en-US" sz="1800" spc="-105">
                          <a:latin typeface="Calibri"/>
                          <a:cs typeface="Calibri"/>
                        </a:rPr>
                        <a:t>i</a:t>
                      </a:r>
                      <a:r>
                        <a:rPr lang="en-US" sz="1800" spc="-220">
                          <a:latin typeface="Calibri"/>
                          <a:cs typeface="Calibri"/>
                        </a:rPr>
                        <a:t>n</a:t>
                      </a:r>
                      <a:r>
                        <a:rPr lang="en-US" sz="1800">
                          <a:latin typeface="Calibri"/>
                          <a:cs typeface="Calibri"/>
                        </a:rPr>
                        <a:t>g</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tc>
                  <a:txBody>
                    <a:bodyPr/>
                    <a:lstStyle/>
                    <a:p>
                      <a:pPr marL="85725" marR="88265">
                        <a:lnSpc>
                          <a:spcPct val="100000"/>
                        </a:lnSpc>
                      </a:pPr>
                      <a:r>
                        <a:rPr lang="en-US" sz="1800" spc="-120">
                          <a:latin typeface="Calibri"/>
                          <a:cs typeface="Calibri"/>
                        </a:rPr>
                        <a:t>F</a:t>
                      </a:r>
                      <a:r>
                        <a:rPr lang="en-US" sz="1800" spc="-150">
                          <a:latin typeface="Calibri"/>
                          <a:cs typeface="Calibri"/>
                        </a:rPr>
                        <a:t>o</a:t>
                      </a:r>
                      <a:r>
                        <a:rPr lang="en-US" sz="1800" spc="-220">
                          <a:latin typeface="Calibri"/>
                          <a:cs typeface="Calibri"/>
                        </a:rPr>
                        <a:t>c</a:t>
                      </a:r>
                      <a:r>
                        <a:rPr lang="en-US" sz="1800" spc="-180">
                          <a:latin typeface="Calibri"/>
                          <a:cs typeface="Calibri"/>
                        </a:rPr>
                        <a:t>u</a:t>
                      </a:r>
                      <a:r>
                        <a:rPr lang="en-US" sz="1800" spc="-155">
                          <a:latin typeface="Calibri"/>
                          <a:cs typeface="Calibri"/>
                        </a:rPr>
                        <a:t>s</a:t>
                      </a:r>
                      <a:r>
                        <a:rPr lang="en-US" sz="1800" spc="-50">
                          <a:latin typeface="Calibri"/>
                          <a:cs typeface="Calibri"/>
                        </a:rPr>
                        <a:t>e</a:t>
                      </a:r>
                      <a:r>
                        <a:rPr lang="en-US" sz="1800">
                          <a:latin typeface="Calibri"/>
                          <a:cs typeface="Calibri"/>
                        </a:rPr>
                        <a:t>s</a:t>
                      </a:r>
                      <a:r>
                        <a:rPr lang="en-US" sz="1800" spc="-50">
                          <a:latin typeface="Calibri"/>
                          <a:cs typeface="Calibri"/>
                        </a:rPr>
                        <a:t> </a:t>
                      </a:r>
                      <a:r>
                        <a:rPr lang="en-US" sz="1800" spc="-150">
                          <a:latin typeface="Calibri"/>
                          <a:cs typeface="Calibri"/>
                        </a:rPr>
                        <a:t>o</a:t>
                      </a:r>
                      <a:r>
                        <a:rPr lang="en-US" sz="1800">
                          <a:latin typeface="Calibri"/>
                          <a:cs typeface="Calibri"/>
                        </a:rPr>
                        <a:t>n</a:t>
                      </a:r>
                      <a:r>
                        <a:rPr lang="en-US" sz="1800" spc="-110">
                          <a:latin typeface="Calibri"/>
                          <a:cs typeface="Calibri"/>
                        </a:rPr>
                        <a:t> </a:t>
                      </a:r>
                      <a:r>
                        <a:rPr lang="en-US" sz="1800" spc="-125">
                          <a:latin typeface="Calibri"/>
                          <a:cs typeface="Calibri"/>
                        </a:rPr>
                        <a:t>c</a:t>
                      </a:r>
                      <a:r>
                        <a:rPr lang="en-US" sz="1800" spc="-220">
                          <a:latin typeface="Calibri"/>
                          <a:cs typeface="Calibri"/>
                        </a:rPr>
                        <a:t>h</a:t>
                      </a:r>
                      <a:r>
                        <a:rPr lang="en-US" sz="1800" spc="-60">
                          <a:latin typeface="Calibri"/>
                          <a:cs typeface="Calibri"/>
                        </a:rPr>
                        <a:t>a</a:t>
                      </a:r>
                      <a:r>
                        <a:rPr lang="en-US" sz="1800" spc="-20">
                          <a:latin typeface="Calibri"/>
                          <a:cs typeface="Calibri"/>
                        </a:rPr>
                        <a:t>ll</a:t>
                      </a:r>
                      <a:r>
                        <a:rPr lang="en-US" sz="1800" spc="-50">
                          <a:latin typeface="Calibri"/>
                          <a:cs typeface="Calibri"/>
                        </a:rPr>
                        <a:t>e</a:t>
                      </a:r>
                      <a:r>
                        <a:rPr lang="en-US" sz="1800" spc="-210">
                          <a:latin typeface="Calibri"/>
                          <a:cs typeface="Calibri"/>
                        </a:rPr>
                        <a:t>n</a:t>
                      </a:r>
                      <a:r>
                        <a:rPr lang="en-US" sz="1800" spc="-70">
                          <a:latin typeface="Calibri"/>
                          <a:cs typeface="Calibri"/>
                        </a:rPr>
                        <a:t>g</a:t>
                      </a:r>
                      <a:r>
                        <a:rPr lang="en-US" sz="1800" spc="-105">
                          <a:latin typeface="Calibri"/>
                          <a:cs typeface="Calibri"/>
                        </a:rPr>
                        <a:t>i</a:t>
                      </a:r>
                      <a:r>
                        <a:rPr lang="en-US" sz="1800" spc="-220">
                          <a:latin typeface="Calibri"/>
                          <a:cs typeface="Calibri"/>
                        </a:rPr>
                        <a:t>n</a:t>
                      </a:r>
                      <a:r>
                        <a:rPr lang="en-US" sz="1800">
                          <a:latin typeface="Calibri"/>
                          <a:cs typeface="Calibri"/>
                        </a:rPr>
                        <a:t>g</a:t>
                      </a:r>
                      <a:r>
                        <a:rPr lang="en-US" sz="1800" spc="50">
                          <a:latin typeface="Calibri"/>
                          <a:cs typeface="Calibri"/>
                        </a:rPr>
                        <a:t> </a:t>
                      </a:r>
                      <a:r>
                        <a:rPr lang="en-US" sz="1800" spc="-70">
                          <a:latin typeface="Calibri"/>
                          <a:cs typeface="Calibri"/>
                        </a:rPr>
                        <a:t>a</a:t>
                      </a:r>
                      <a:r>
                        <a:rPr lang="en-US" sz="1800" spc="-220">
                          <a:latin typeface="Calibri"/>
                          <a:cs typeface="Calibri"/>
                        </a:rPr>
                        <a:t>cc</a:t>
                      </a:r>
                      <a:r>
                        <a:rPr lang="en-US" sz="1800" spc="-50">
                          <a:latin typeface="Calibri"/>
                          <a:cs typeface="Calibri"/>
                        </a:rPr>
                        <a:t>e</a:t>
                      </a:r>
                      <a:r>
                        <a:rPr lang="en-US" sz="1800" spc="-60">
                          <a:latin typeface="Calibri"/>
                          <a:cs typeface="Calibri"/>
                        </a:rPr>
                        <a:t>p</a:t>
                      </a:r>
                      <a:r>
                        <a:rPr lang="en-US" sz="1800" spc="65">
                          <a:latin typeface="Calibri"/>
                          <a:cs typeface="Calibri"/>
                        </a:rPr>
                        <a:t>t</a:t>
                      </a:r>
                      <a:r>
                        <a:rPr lang="en-US" sz="1800" spc="-50">
                          <a:latin typeface="Calibri"/>
                          <a:cs typeface="Calibri"/>
                        </a:rPr>
                        <a:t>e</a:t>
                      </a:r>
                      <a:r>
                        <a:rPr lang="en-US" sz="1800">
                          <a:latin typeface="Calibri"/>
                          <a:cs typeface="Calibri"/>
                        </a:rPr>
                        <a:t>d</a:t>
                      </a:r>
                      <a:r>
                        <a:rPr lang="en-US" sz="1800" spc="60">
                          <a:latin typeface="Calibri"/>
                          <a:cs typeface="Calibri"/>
                        </a:rPr>
                        <a:t> </a:t>
                      </a:r>
                      <a:r>
                        <a:rPr lang="en-US" sz="1800" spc="-60">
                          <a:latin typeface="Calibri"/>
                          <a:cs typeface="Calibri"/>
                        </a:rPr>
                        <a:t>b</a:t>
                      </a:r>
                      <a:r>
                        <a:rPr lang="en-US" sz="1800" spc="-50">
                          <a:latin typeface="Calibri"/>
                          <a:cs typeface="Calibri"/>
                        </a:rPr>
                        <a:t>e</a:t>
                      </a:r>
                      <a:r>
                        <a:rPr lang="en-US" sz="1800" spc="-20">
                          <a:latin typeface="Calibri"/>
                          <a:cs typeface="Calibri"/>
                        </a:rPr>
                        <a:t>l</a:t>
                      </a:r>
                      <a:r>
                        <a:rPr lang="en-US" sz="1800" spc="-105">
                          <a:latin typeface="Calibri"/>
                          <a:cs typeface="Calibri"/>
                        </a:rPr>
                        <a:t>i</a:t>
                      </a:r>
                      <a:r>
                        <a:rPr lang="en-US" sz="1800" spc="-50">
                          <a:latin typeface="Calibri"/>
                          <a:cs typeface="Calibri"/>
                        </a:rPr>
                        <a:t>e</a:t>
                      </a:r>
                      <a:r>
                        <a:rPr lang="en-US" sz="1800" spc="145">
                          <a:latin typeface="Calibri"/>
                          <a:cs typeface="Calibri"/>
                        </a:rPr>
                        <a:t>f</a:t>
                      </a:r>
                      <a:r>
                        <a:rPr lang="en-US" sz="1800" spc="-204">
                          <a:latin typeface="Calibri"/>
                          <a:cs typeface="Calibri"/>
                        </a:rPr>
                        <a:t>s</a:t>
                      </a:r>
                      <a:r>
                        <a:rPr lang="en-US" sz="1800">
                          <a:latin typeface="Calibri"/>
                          <a:cs typeface="Calibri"/>
                        </a:rPr>
                        <a:t>, </a:t>
                      </a:r>
                      <a:r>
                        <a:rPr lang="en-US" sz="1800" spc="-60">
                          <a:latin typeface="Calibri"/>
                          <a:cs typeface="Calibri"/>
                        </a:rPr>
                        <a:t>a</a:t>
                      </a:r>
                      <a:r>
                        <a:rPr lang="en-US" sz="1800" spc="-160">
                          <a:latin typeface="Calibri"/>
                          <a:cs typeface="Calibri"/>
                        </a:rPr>
                        <a:t>ss</a:t>
                      </a:r>
                      <a:r>
                        <a:rPr lang="en-US" sz="1800" spc="-175">
                          <a:latin typeface="Calibri"/>
                          <a:cs typeface="Calibri"/>
                        </a:rPr>
                        <a:t>u</a:t>
                      </a:r>
                      <a:r>
                        <a:rPr lang="en-US" sz="1800" spc="-245">
                          <a:latin typeface="Calibri"/>
                          <a:cs typeface="Calibri"/>
                        </a:rPr>
                        <a:t>m</a:t>
                      </a:r>
                      <a:r>
                        <a:rPr lang="en-US" sz="1800" spc="-70">
                          <a:latin typeface="Calibri"/>
                          <a:cs typeface="Calibri"/>
                        </a:rPr>
                        <a:t>p</a:t>
                      </a:r>
                      <a:r>
                        <a:rPr lang="en-US" sz="1800" spc="70">
                          <a:latin typeface="Calibri"/>
                          <a:cs typeface="Calibri"/>
                        </a:rPr>
                        <a:t>t</a:t>
                      </a:r>
                      <a:r>
                        <a:rPr lang="en-US" sz="1800" spc="-105">
                          <a:latin typeface="Calibri"/>
                          <a:cs typeface="Calibri"/>
                        </a:rPr>
                        <a:t>i</a:t>
                      </a:r>
                      <a:r>
                        <a:rPr lang="en-US" sz="1800" spc="-150">
                          <a:latin typeface="Calibri"/>
                          <a:cs typeface="Calibri"/>
                        </a:rPr>
                        <a:t>o</a:t>
                      </a:r>
                      <a:r>
                        <a:rPr lang="en-US" sz="1800" spc="-220">
                          <a:latin typeface="Calibri"/>
                          <a:cs typeface="Calibri"/>
                        </a:rPr>
                        <a:t>n</a:t>
                      </a:r>
                      <a:r>
                        <a:rPr lang="en-US" sz="1800" spc="-200">
                          <a:latin typeface="Calibri"/>
                          <a:cs typeface="Calibri"/>
                        </a:rPr>
                        <a:t>s</a:t>
                      </a:r>
                      <a:r>
                        <a:rPr lang="en-US" sz="1800">
                          <a:latin typeface="Calibri"/>
                          <a:cs typeface="Calibri"/>
                        </a:rPr>
                        <a:t>,</a:t>
                      </a:r>
                      <a:r>
                        <a:rPr lang="en-US" sz="1800" spc="-110">
                          <a:latin typeface="Calibri"/>
                          <a:cs typeface="Calibri"/>
                        </a:rPr>
                        <a:t> </a:t>
                      </a:r>
                      <a:r>
                        <a:rPr lang="en-US" sz="1800" spc="-60">
                          <a:latin typeface="Calibri"/>
                          <a:cs typeface="Calibri"/>
                        </a:rPr>
                        <a:t>p</a:t>
                      </a:r>
                      <a:r>
                        <a:rPr lang="en-US" sz="1800" spc="-50">
                          <a:latin typeface="Calibri"/>
                          <a:cs typeface="Calibri"/>
                        </a:rPr>
                        <a:t>e</a:t>
                      </a:r>
                      <a:r>
                        <a:rPr lang="en-US" sz="1800" spc="-5">
                          <a:latin typeface="Calibri"/>
                          <a:cs typeface="Calibri"/>
                        </a:rPr>
                        <a:t>r</a:t>
                      </a:r>
                      <a:r>
                        <a:rPr lang="en-US" sz="1800" spc="-160">
                          <a:latin typeface="Calibri"/>
                          <a:cs typeface="Calibri"/>
                        </a:rPr>
                        <a:t>s</a:t>
                      </a:r>
                      <a:r>
                        <a:rPr lang="en-US" sz="1800" spc="-60">
                          <a:latin typeface="Calibri"/>
                          <a:cs typeface="Calibri"/>
                        </a:rPr>
                        <a:t>p</a:t>
                      </a:r>
                      <a:r>
                        <a:rPr lang="en-US" sz="1800" spc="-50">
                          <a:latin typeface="Calibri"/>
                          <a:cs typeface="Calibri"/>
                        </a:rPr>
                        <a:t>e</a:t>
                      </a:r>
                      <a:r>
                        <a:rPr lang="en-US" sz="1800" spc="-220">
                          <a:latin typeface="Calibri"/>
                          <a:cs typeface="Calibri"/>
                        </a:rPr>
                        <a:t>c</a:t>
                      </a:r>
                      <a:r>
                        <a:rPr lang="en-US" sz="1800" spc="70">
                          <a:latin typeface="Calibri"/>
                          <a:cs typeface="Calibri"/>
                        </a:rPr>
                        <a:t>t</a:t>
                      </a:r>
                      <a:r>
                        <a:rPr lang="en-US" sz="1800" spc="-105">
                          <a:latin typeface="Calibri"/>
                          <a:cs typeface="Calibri"/>
                        </a:rPr>
                        <a:t>iv</a:t>
                      </a:r>
                      <a:r>
                        <a:rPr lang="en-US" sz="1800" spc="-50">
                          <a:latin typeface="Calibri"/>
                          <a:cs typeface="Calibri"/>
                        </a:rPr>
                        <a:t>e</a:t>
                      </a:r>
                      <a:r>
                        <a:rPr lang="en-US" sz="1800" spc="-204">
                          <a:latin typeface="Calibri"/>
                          <a:cs typeface="Calibri"/>
                        </a:rPr>
                        <a:t>s</a:t>
                      </a:r>
                      <a:r>
                        <a:rPr lang="en-US" sz="1800">
                          <a:latin typeface="Calibri"/>
                          <a:cs typeface="Calibri"/>
                        </a:rPr>
                        <a:t>,</a:t>
                      </a:r>
                      <a:r>
                        <a:rPr lang="en-US" sz="1800" spc="-110">
                          <a:latin typeface="Calibri"/>
                          <a:cs typeface="Calibri"/>
                        </a:rPr>
                        <a:t> </a:t>
                      </a:r>
                      <a:r>
                        <a:rPr lang="en-US" sz="1800" spc="-60">
                          <a:latin typeface="Calibri"/>
                          <a:cs typeface="Calibri"/>
                        </a:rPr>
                        <a:t>a</a:t>
                      </a:r>
                      <a:r>
                        <a:rPr lang="en-US" sz="1800" spc="-220">
                          <a:latin typeface="Calibri"/>
                          <a:cs typeface="Calibri"/>
                        </a:rPr>
                        <a:t>n</a:t>
                      </a:r>
                      <a:r>
                        <a:rPr lang="en-US" sz="1800">
                          <a:latin typeface="Calibri"/>
                          <a:cs typeface="Calibri"/>
                        </a:rPr>
                        <a:t>d</a:t>
                      </a:r>
                      <a:r>
                        <a:rPr lang="en-US" sz="1800" spc="60">
                          <a:latin typeface="Calibri"/>
                          <a:cs typeface="Calibri"/>
                        </a:rPr>
                        <a:t> </a:t>
                      </a:r>
                      <a:r>
                        <a:rPr lang="en-US" sz="1800" spc="-60">
                          <a:latin typeface="Calibri"/>
                          <a:cs typeface="Calibri"/>
                        </a:rPr>
                        <a:t>p</a:t>
                      </a:r>
                      <a:r>
                        <a:rPr lang="en-US" sz="1800" spc="-5">
                          <a:latin typeface="Calibri"/>
                          <a:cs typeface="Calibri"/>
                        </a:rPr>
                        <a:t>r</a:t>
                      </a:r>
                      <a:r>
                        <a:rPr lang="en-US" sz="1800" spc="-50">
                          <a:latin typeface="Calibri"/>
                          <a:cs typeface="Calibri"/>
                        </a:rPr>
                        <a:t>e</a:t>
                      </a:r>
                      <a:r>
                        <a:rPr lang="en-US" sz="1800" spc="-245">
                          <a:latin typeface="Calibri"/>
                          <a:cs typeface="Calibri"/>
                        </a:rPr>
                        <a:t>m</a:t>
                      </a:r>
                      <a:r>
                        <a:rPr lang="en-US" sz="1800" spc="-105">
                          <a:latin typeface="Calibri"/>
                          <a:cs typeface="Calibri"/>
                        </a:rPr>
                        <a:t>i</a:t>
                      </a:r>
                      <a:r>
                        <a:rPr lang="en-US" sz="1800" spc="-160">
                          <a:latin typeface="Calibri"/>
                          <a:cs typeface="Calibri"/>
                        </a:rPr>
                        <a:t>s</a:t>
                      </a:r>
                      <a:r>
                        <a:rPr lang="en-US" sz="1800" spc="-50">
                          <a:latin typeface="Calibri"/>
                          <a:cs typeface="Calibri"/>
                        </a:rPr>
                        <a:t>e</a:t>
                      </a:r>
                      <a:r>
                        <a:rPr lang="en-US" sz="1800" spc="-150">
                          <a:latin typeface="Calibri"/>
                          <a:cs typeface="Calibri"/>
                        </a:rPr>
                        <a:t>s</a:t>
                      </a:r>
                      <a:r>
                        <a:rPr lang="en-US" sz="1800">
                          <a:latin typeface="Calibri"/>
                          <a:cs typeface="Calibri"/>
                        </a:rPr>
                        <a:t>; </a:t>
                      </a:r>
                      <a:r>
                        <a:rPr lang="en-US" sz="1800" spc="-5">
                          <a:latin typeface="Calibri"/>
                          <a:cs typeface="Calibri"/>
                        </a:rPr>
                        <a:t>r</a:t>
                      </a:r>
                      <a:r>
                        <a:rPr lang="en-US" sz="1800" spc="-50">
                          <a:latin typeface="Calibri"/>
                          <a:cs typeface="Calibri"/>
                        </a:rPr>
                        <a:t>e</a:t>
                      </a:r>
                      <a:r>
                        <a:rPr lang="en-US" sz="1800" spc="-60">
                          <a:latin typeface="Calibri"/>
                          <a:cs typeface="Calibri"/>
                        </a:rPr>
                        <a:t>d</a:t>
                      </a:r>
                      <a:r>
                        <a:rPr lang="en-US" sz="1800" spc="-50">
                          <a:latin typeface="Calibri"/>
                          <a:cs typeface="Calibri"/>
                        </a:rPr>
                        <a:t>e</a:t>
                      </a:r>
                      <a:r>
                        <a:rPr lang="en-US" sz="1800" spc="140">
                          <a:latin typeface="Calibri"/>
                          <a:cs typeface="Calibri"/>
                        </a:rPr>
                        <a:t>f</a:t>
                      </a:r>
                      <a:r>
                        <a:rPr lang="en-US" sz="1800" spc="-100">
                          <a:latin typeface="Calibri"/>
                          <a:cs typeface="Calibri"/>
                        </a:rPr>
                        <a:t>i</a:t>
                      </a:r>
                      <a:r>
                        <a:rPr lang="en-US" sz="1800" spc="-220">
                          <a:latin typeface="Calibri"/>
                          <a:cs typeface="Calibri"/>
                        </a:rPr>
                        <a:t>n</a:t>
                      </a:r>
                      <a:r>
                        <a:rPr lang="en-US" sz="1800" spc="-50">
                          <a:latin typeface="Calibri"/>
                          <a:cs typeface="Calibri"/>
                        </a:rPr>
                        <a:t>e</a:t>
                      </a:r>
                      <a:r>
                        <a:rPr lang="en-US" sz="1800">
                          <a:latin typeface="Calibri"/>
                          <a:cs typeface="Calibri"/>
                        </a:rPr>
                        <a:t>s</a:t>
                      </a:r>
                      <a:r>
                        <a:rPr lang="en-US" sz="1800" spc="-50">
                          <a:latin typeface="Calibri"/>
                          <a:cs typeface="Calibri"/>
                        </a:rPr>
                        <a:t> </a:t>
                      </a:r>
                      <a:r>
                        <a:rPr lang="en-US" sz="1800" spc="-105">
                          <a:latin typeface="Calibri"/>
                          <a:cs typeface="Calibri"/>
                        </a:rPr>
                        <a:t>i</a:t>
                      </a:r>
                      <a:r>
                        <a:rPr lang="en-US" sz="1800" spc="-155">
                          <a:latin typeface="Calibri"/>
                          <a:cs typeface="Calibri"/>
                        </a:rPr>
                        <a:t>s</a:t>
                      </a:r>
                      <a:r>
                        <a:rPr lang="en-US" sz="1800" spc="-160">
                          <a:latin typeface="Calibri"/>
                          <a:cs typeface="Calibri"/>
                        </a:rPr>
                        <a:t>s</a:t>
                      </a:r>
                      <a:r>
                        <a:rPr lang="en-US" sz="1800" spc="-175">
                          <a:latin typeface="Calibri"/>
                          <a:cs typeface="Calibri"/>
                        </a:rPr>
                        <a:t>u</a:t>
                      </a:r>
                      <a:r>
                        <a:rPr lang="en-US" sz="1800" spc="-50">
                          <a:latin typeface="Calibri"/>
                          <a:cs typeface="Calibri"/>
                        </a:rPr>
                        <a:t>e</a:t>
                      </a:r>
                      <a:r>
                        <a:rPr lang="en-US" sz="1800">
                          <a:latin typeface="Calibri"/>
                          <a:cs typeface="Calibri"/>
                        </a:rPr>
                        <a:t>s</a:t>
                      </a:r>
                      <a:r>
                        <a:rPr lang="en-US" sz="1800" spc="-60">
                          <a:latin typeface="Calibri"/>
                          <a:cs typeface="Calibri"/>
                        </a:rPr>
                        <a:t> </a:t>
                      </a:r>
                      <a:r>
                        <a:rPr lang="en-US" sz="1800" spc="-180">
                          <a:latin typeface="Calibri"/>
                          <a:cs typeface="Calibri"/>
                        </a:rPr>
                        <a:t>u</a:t>
                      </a:r>
                      <a:r>
                        <a:rPr lang="en-US" sz="1800" spc="-155">
                          <a:latin typeface="Calibri"/>
                          <a:cs typeface="Calibri"/>
                        </a:rPr>
                        <a:t>s</a:t>
                      </a:r>
                      <a:r>
                        <a:rPr lang="en-US" sz="1800" spc="-105">
                          <a:latin typeface="Calibri"/>
                          <a:cs typeface="Calibri"/>
                        </a:rPr>
                        <a:t>i</a:t>
                      </a:r>
                      <a:r>
                        <a:rPr lang="en-US" sz="1800" spc="-220">
                          <a:latin typeface="Calibri"/>
                          <a:cs typeface="Calibri"/>
                        </a:rPr>
                        <a:t>n</a:t>
                      </a:r>
                      <a:r>
                        <a:rPr lang="en-US" sz="1800">
                          <a:latin typeface="Calibri"/>
                          <a:cs typeface="Calibri"/>
                        </a:rPr>
                        <a:t>g</a:t>
                      </a:r>
                      <a:r>
                        <a:rPr lang="en-US" sz="1800" spc="40">
                          <a:latin typeface="Calibri"/>
                          <a:cs typeface="Calibri"/>
                        </a:rPr>
                        <a:t> </a:t>
                      </a:r>
                      <a:r>
                        <a:rPr lang="en-US" sz="1800">
                          <a:latin typeface="Calibri"/>
                          <a:cs typeface="Calibri"/>
                        </a:rPr>
                        <a:t>a</a:t>
                      </a:r>
                      <a:r>
                        <a:rPr lang="en-US" sz="1800" spc="60">
                          <a:latin typeface="Calibri"/>
                          <a:cs typeface="Calibri"/>
                        </a:rPr>
                        <a:t> </a:t>
                      </a:r>
                      <a:r>
                        <a:rPr lang="en-US" sz="1800" spc="-60">
                          <a:latin typeface="Calibri"/>
                          <a:cs typeface="Calibri"/>
                        </a:rPr>
                        <a:t>d</a:t>
                      </a:r>
                      <a:r>
                        <a:rPr lang="en-US" sz="1800" spc="-105">
                          <a:latin typeface="Calibri"/>
                          <a:cs typeface="Calibri"/>
                        </a:rPr>
                        <a:t>i</a:t>
                      </a:r>
                      <a:r>
                        <a:rPr lang="en-US" sz="1800" spc="145">
                          <a:latin typeface="Calibri"/>
                          <a:cs typeface="Calibri"/>
                        </a:rPr>
                        <a:t>f</a:t>
                      </a:r>
                      <a:r>
                        <a:rPr lang="en-US" sz="1800" spc="140">
                          <a:latin typeface="Calibri"/>
                          <a:cs typeface="Calibri"/>
                        </a:rPr>
                        <a:t>f</a:t>
                      </a:r>
                      <a:r>
                        <a:rPr lang="en-US" sz="1800" spc="-50">
                          <a:latin typeface="Calibri"/>
                          <a:cs typeface="Calibri"/>
                        </a:rPr>
                        <a:t>e</a:t>
                      </a:r>
                      <a:r>
                        <a:rPr lang="en-US" sz="1800">
                          <a:latin typeface="Calibri"/>
                          <a:cs typeface="Calibri"/>
                        </a:rPr>
                        <a:t>r</a:t>
                      </a:r>
                      <a:r>
                        <a:rPr lang="en-US" sz="1800" spc="-50">
                          <a:latin typeface="Calibri"/>
                          <a:cs typeface="Calibri"/>
                        </a:rPr>
                        <a:t>e</a:t>
                      </a:r>
                      <a:r>
                        <a:rPr lang="en-US" sz="1800" spc="-220">
                          <a:latin typeface="Calibri"/>
                          <a:cs typeface="Calibri"/>
                        </a:rPr>
                        <a:t>n</a:t>
                      </a:r>
                      <a:r>
                        <a:rPr lang="en-US" sz="1800">
                          <a:latin typeface="Calibri"/>
                          <a:cs typeface="Calibri"/>
                        </a:rPr>
                        <a:t>t</a:t>
                      </a:r>
                      <a:r>
                        <a:rPr lang="en-US" sz="1800" spc="180">
                          <a:latin typeface="Calibri"/>
                          <a:cs typeface="Calibri"/>
                        </a:rPr>
                        <a:t> </a:t>
                      </a:r>
                      <a:r>
                        <a:rPr lang="en-US" sz="1800" spc="-60">
                          <a:latin typeface="Calibri"/>
                          <a:cs typeface="Calibri"/>
                        </a:rPr>
                        <a:t>p</a:t>
                      </a:r>
                      <a:r>
                        <a:rPr lang="en-US" sz="1800" spc="-50">
                          <a:latin typeface="Calibri"/>
                          <a:cs typeface="Calibri"/>
                        </a:rPr>
                        <a:t>e</a:t>
                      </a:r>
                      <a:r>
                        <a:rPr lang="en-US" sz="1800" spc="-5">
                          <a:latin typeface="Calibri"/>
                          <a:cs typeface="Calibri"/>
                        </a:rPr>
                        <a:t>r</a:t>
                      </a:r>
                      <a:r>
                        <a:rPr lang="en-US" sz="1800" spc="-160">
                          <a:latin typeface="Calibri"/>
                          <a:cs typeface="Calibri"/>
                        </a:rPr>
                        <a:t>s</a:t>
                      </a:r>
                      <a:r>
                        <a:rPr lang="en-US" sz="1800" spc="-60">
                          <a:latin typeface="Calibri"/>
                          <a:cs typeface="Calibri"/>
                        </a:rPr>
                        <a:t>p</a:t>
                      </a:r>
                      <a:r>
                        <a:rPr lang="en-US" sz="1800" spc="-50">
                          <a:latin typeface="Calibri"/>
                          <a:cs typeface="Calibri"/>
                        </a:rPr>
                        <a:t>e</a:t>
                      </a:r>
                      <a:r>
                        <a:rPr lang="en-US" sz="1800" spc="-220">
                          <a:latin typeface="Calibri"/>
                          <a:cs typeface="Calibri"/>
                        </a:rPr>
                        <a:t>c</a:t>
                      </a:r>
                      <a:r>
                        <a:rPr lang="en-US" sz="1800" spc="70">
                          <a:latin typeface="Calibri"/>
                          <a:cs typeface="Calibri"/>
                        </a:rPr>
                        <a:t>t</a:t>
                      </a:r>
                      <a:r>
                        <a:rPr lang="en-US" sz="1800" spc="-105">
                          <a:latin typeface="Calibri"/>
                          <a:cs typeface="Calibri"/>
                        </a:rPr>
                        <a:t>iv</a:t>
                      </a:r>
                      <a:r>
                        <a:rPr lang="en-US" sz="1800" spc="-70">
                          <a:latin typeface="Calibri"/>
                          <a:cs typeface="Calibri"/>
                        </a:rPr>
                        <a:t>e</a:t>
                      </a:r>
                      <a:r>
                        <a:rPr lang="en-US" sz="1800">
                          <a:latin typeface="Calibri"/>
                          <a:cs typeface="Calibri"/>
                        </a:rPr>
                        <a:t>.</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1"/>
                  </a:ext>
                </a:extLst>
              </a:tr>
              <a:tr h="1432671">
                <a:tc>
                  <a:txBody>
                    <a:bodyPr/>
                    <a:lstStyle/>
                    <a:p>
                      <a:pPr marL="85090">
                        <a:lnSpc>
                          <a:spcPct val="100000"/>
                        </a:lnSpc>
                      </a:pPr>
                      <a:r>
                        <a:rPr lang="en-US" sz="1800" spc="-145">
                          <a:latin typeface="Calibri"/>
                          <a:cs typeface="Calibri"/>
                        </a:rPr>
                        <a:t>S</a:t>
                      </a:r>
                      <a:r>
                        <a:rPr lang="en-US" sz="1800">
                          <a:latin typeface="Calibri"/>
                          <a:cs typeface="Calibri"/>
                        </a:rPr>
                        <a:t>y</a:t>
                      </a:r>
                      <a:r>
                        <a:rPr lang="en-US" sz="1800" spc="-160">
                          <a:latin typeface="Calibri"/>
                          <a:cs typeface="Calibri"/>
                        </a:rPr>
                        <a:t>s</a:t>
                      </a:r>
                      <a:r>
                        <a:rPr lang="en-US" sz="1800" spc="70">
                          <a:latin typeface="Calibri"/>
                          <a:cs typeface="Calibri"/>
                        </a:rPr>
                        <a:t>t</a:t>
                      </a:r>
                      <a:r>
                        <a:rPr lang="en-US" sz="1800" spc="-50">
                          <a:latin typeface="Calibri"/>
                          <a:cs typeface="Calibri"/>
                        </a:rPr>
                        <a:t>e</a:t>
                      </a:r>
                      <a:r>
                        <a:rPr lang="en-US" sz="1800" spc="-245">
                          <a:latin typeface="Calibri"/>
                          <a:cs typeface="Calibri"/>
                        </a:rPr>
                        <a:t>m</a:t>
                      </a:r>
                      <a:r>
                        <a:rPr lang="en-US" sz="1800">
                          <a:latin typeface="Calibri"/>
                          <a:cs typeface="Calibri"/>
                        </a:rPr>
                        <a:t>s</a:t>
                      </a:r>
                      <a:r>
                        <a:rPr lang="en-US" sz="1800" spc="-40">
                          <a:latin typeface="Calibri"/>
                          <a:cs typeface="Calibri"/>
                        </a:rPr>
                        <a:t> </a:t>
                      </a:r>
                      <a:r>
                        <a:rPr lang="en-US" sz="1800" spc="-80">
                          <a:latin typeface="Calibri"/>
                          <a:cs typeface="Calibri"/>
                        </a:rPr>
                        <a:t>T</a:t>
                      </a:r>
                      <a:r>
                        <a:rPr lang="en-US" sz="1800" spc="-210">
                          <a:latin typeface="Calibri"/>
                          <a:cs typeface="Calibri"/>
                        </a:rPr>
                        <a:t>h</a:t>
                      </a:r>
                      <a:r>
                        <a:rPr lang="en-US" sz="1800" spc="-105">
                          <a:latin typeface="Calibri"/>
                          <a:cs typeface="Calibri"/>
                        </a:rPr>
                        <a:t>i</a:t>
                      </a:r>
                      <a:r>
                        <a:rPr lang="en-US" sz="1800" spc="-220">
                          <a:latin typeface="Calibri"/>
                          <a:cs typeface="Calibri"/>
                        </a:rPr>
                        <a:t>n</a:t>
                      </a:r>
                      <a:r>
                        <a:rPr lang="en-US" sz="1800" spc="-70">
                          <a:latin typeface="Calibri"/>
                          <a:cs typeface="Calibri"/>
                        </a:rPr>
                        <a:t>k</a:t>
                      </a:r>
                      <a:r>
                        <a:rPr lang="en-US" sz="1800" spc="-105">
                          <a:latin typeface="Calibri"/>
                          <a:cs typeface="Calibri"/>
                        </a:rPr>
                        <a:t>i</a:t>
                      </a:r>
                      <a:r>
                        <a:rPr lang="en-US" sz="1800" spc="-220">
                          <a:latin typeface="Calibri"/>
                          <a:cs typeface="Calibri"/>
                        </a:rPr>
                        <a:t>n</a:t>
                      </a:r>
                      <a:r>
                        <a:rPr lang="en-US" sz="1800">
                          <a:latin typeface="Calibri"/>
                          <a:cs typeface="Calibri"/>
                        </a:rPr>
                        <a:t>g</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tc>
                  <a:txBody>
                    <a:bodyPr/>
                    <a:lstStyle/>
                    <a:p>
                      <a:pPr marL="85725" marR="297180">
                        <a:lnSpc>
                          <a:spcPct val="100000"/>
                        </a:lnSpc>
                      </a:pPr>
                      <a:r>
                        <a:rPr lang="en-US" sz="1800" spc="-120">
                          <a:latin typeface="Calibri"/>
                          <a:cs typeface="Calibri"/>
                        </a:rPr>
                        <a:t>F</a:t>
                      </a:r>
                      <a:r>
                        <a:rPr lang="en-US" sz="1800" spc="-150">
                          <a:latin typeface="Calibri"/>
                          <a:cs typeface="Calibri"/>
                        </a:rPr>
                        <a:t>o</a:t>
                      </a:r>
                      <a:r>
                        <a:rPr lang="en-US" sz="1800" spc="-220">
                          <a:latin typeface="Calibri"/>
                          <a:cs typeface="Calibri"/>
                        </a:rPr>
                        <a:t>c</a:t>
                      </a:r>
                      <a:r>
                        <a:rPr lang="en-US" sz="1800" spc="-180">
                          <a:latin typeface="Calibri"/>
                          <a:cs typeface="Calibri"/>
                        </a:rPr>
                        <a:t>u</a:t>
                      </a:r>
                      <a:r>
                        <a:rPr lang="en-US" sz="1800" spc="-155">
                          <a:latin typeface="Calibri"/>
                          <a:cs typeface="Calibri"/>
                        </a:rPr>
                        <a:t>s</a:t>
                      </a:r>
                      <a:r>
                        <a:rPr lang="en-US" sz="1800" spc="-50">
                          <a:latin typeface="Calibri"/>
                          <a:cs typeface="Calibri"/>
                        </a:rPr>
                        <a:t>e</a:t>
                      </a:r>
                      <a:r>
                        <a:rPr lang="en-US" sz="1800">
                          <a:latin typeface="Calibri"/>
                          <a:cs typeface="Calibri"/>
                        </a:rPr>
                        <a:t>s</a:t>
                      </a:r>
                      <a:r>
                        <a:rPr lang="en-US" sz="1800" spc="-50">
                          <a:latin typeface="Calibri"/>
                          <a:cs typeface="Calibri"/>
                        </a:rPr>
                        <a:t> </a:t>
                      </a:r>
                      <a:r>
                        <a:rPr lang="en-US" sz="1800" spc="-150">
                          <a:latin typeface="Calibri"/>
                          <a:cs typeface="Calibri"/>
                        </a:rPr>
                        <a:t>o</a:t>
                      </a:r>
                      <a:r>
                        <a:rPr lang="en-US" sz="1800">
                          <a:latin typeface="Calibri"/>
                          <a:cs typeface="Calibri"/>
                        </a:rPr>
                        <a:t>n</a:t>
                      </a:r>
                      <a:r>
                        <a:rPr lang="en-US" sz="1800" spc="-110">
                          <a:latin typeface="Calibri"/>
                          <a:cs typeface="Calibri"/>
                        </a:rPr>
                        <a:t> </a:t>
                      </a:r>
                      <a:r>
                        <a:rPr lang="en-US" sz="1800" spc="-180">
                          <a:latin typeface="Calibri"/>
                          <a:cs typeface="Calibri"/>
                        </a:rPr>
                        <a:t>u</a:t>
                      </a:r>
                      <a:r>
                        <a:rPr lang="en-US" sz="1800" spc="-210">
                          <a:latin typeface="Calibri"/>
                          <a:cs typeface="Calibri"/>
                        </a:rPr>
                        <a:t>n</a:t>
                      </a:r>
                      <a:r>
                        <a:rPr lang="en-US" sz="1800" spc="-60">
                          <a:latin typeface="Calibri"/>
                          <a:cs typeface="Calibri"/>
                        </a:rPr>
                        <a:t>d</a:t>
                      </a:r>
                      <a:r>
                        <a:rPr lang="en-US" sz="1800" spc="-50">
                          <a:latin typeface="Calibri"/>
                          <a:cs typeface="Calibri"/>
                        </a:rPr>
                        <a:t>e</a:t>
                      </a:r>
                      <a:r>
                        <a:rPr lang="en-US" sz="1800" spc="-5">
                          <a:latin typeface="Calibri"/>
                          <a:cs typeface="Calibri"/>
                        </a:rPr>
                        <a:t>r</a:t>
                      </a:r>
                      <a:r>
                        <a:rPr lang="en-US" sz="1800" spc="-160">
                          <a:latin typeface="Calibri"/>
                          <a:cs typeface="Calibri"/>
                        </a:rPr>
                        <a:t>s</a:t>
                      </a:r>
                      <a:r>
                        <a:rPr lang="en-US" sz="1800" spc="70">
                          <a:latin typeface="Calibri"/>
                          <a:cs typeface="Calibri"/>
                        </a:rPr>
                        <a:t>t</a:t>
                      </a:r>
                      <a:r>
                        <a:rPr lang="en-US" sz="1800" spc="-60">
                          <a:latin typeface="Calibri"/>
                          <a:cs typeface="Calibri"/>
                        </a:rPr>
                        <a:t>a</a:t>
                      </a:r>
                      <a:r>
                        <a:rPr lang="en-US" sz="1800" spc="-220">
                          <a:latin typeface="Calibri"/>
                          <a:cs typeface="Calibri"/>
                        </a:rPr>
                        <a:t>n</a:t>
                      </a:r>
                      <a:r>
                        <a:rPr lang="en-US" sz="1800" spc="-60">
                          <a:latin typeface="Calibri"/>
                          <a:cs typeface="Calibri"/>
                        </a:rPr>
                        <a:t>d</a:t>
                      </a:r>
                      <a:r>
                        <a:rPr lang="en-US" sz="1800" spc="-105">
                          <a:latin typeface="Calibri"/>
                          <a:cs typeface="Calibri"/>
                        </a:rPr>
                        <a:t>i</a:t>
                      </a:r>
                      <a:r>
                        <a:rPr lang="en-US" sz="1800" spc="-220">
                          <a:latin typeface="Calibri"/>
                          <a:cs typeface="Calibri"/>
                        </a:rPr>
                        <a:t>n</a:t>
                      </a:r>
                      <a:r>
                        <a:rPr lang="en-US" sz="1800">
                          <a:latin typeface="Calibri"/>
                          <a:cs typeface="Calibri"/>
                        </a:rPr>
                        <a:t>g</a:t>
                      </a:r>
                      <a:r>
                        <a:rPr lang="en-US" sz="1800" spc="50">
                          <a:latin typeface="Calibri"/>
                          <a:cs typeface="Calibri"/>
                        </a:rPr>
                        <a:t> </a:t>
                      </a:r>
                      <a:r>
                        <a:rPr lang="en-US" sz="1800" spc="70">
                          <a:latin typeface="Calibri"/>
                          <a:cs typeface="Calibri"/>
                        </a:rPr>
                        <a:t>t</a:t>
                      </a:r>
                      <a:r>
                        <a:rPr lang="en-US" sz="1800" spc="-220">
                          <a:latin typeface="Calibri"/>
                          <a:cs typeface="Calibri"/>
                        </a:rPr>
                        <a:t>h</a:t>
                      </a:r>
                      <a:r>
                        <a:rPr lang="en-US" sz="1800">
                          <a:latin typeface="Calibri"/>
                          <a:cs typeface="Calibri"/>
                        </a:rPr>
                        <a:t>e</a:t>
                      </a:r>
                      <a:r>
                        <a:rPr lang="en-US" sz="1800" spc="60">
                          <a:latin typeface="Calibri"/>
                          <a:cs typeface="Calibri"/>
                        </a:rPr>
                        <a:t> </a:t>
                      </a:r>
                      <a:r>
                        <a:rPr lang="en-US" sz="1800" spc="-225">
                          <a:latin typeface="Calibri"/>
                          <a:cs typeface="Calibri"/>
                        </a:rPr>
                        <a:t>w</a:t>
                      </a:r>
                      <a:r>
                        <a:rPr lang="en-US" sz="1800" spc="-220">
                          <a:latin typeface="Calibri"/>
                          <a:cs typeface="Calibri"/>
                        </a:rPr>
                        <a:t>h</a:t>
                      </a:r>
                      <a:r>
                        <a:rPr lang="en-US" sz="1800" spc="-150">
                          <a:latin typeface="Calibri"/>
                          <a:cs typeface="Calibri"/>
                        </a:rPr>
                        <a:t>o</a:t>
                      </a:r>
                      <a:r>
                        <a:rPr lang="en-US" sz="1800" spc="-20">
                          <a:latin typeface="Calibri"/>
                          <a:cs typeface="Calibri"/>
                        </a:rPr>
                        <a:t>l</a:t>
                      </a:r>
                      <a:r>
                        <a:rPr lang="en-US" sz="1800">
                          <a:latin typeface="Calibri"/>
                          <a:cs typeface="Calibri"/>
                        </a:rPr>
                        <a:t>e</a:t>
                      </a:r>
                      <a:r>
                        <a:rPr lang="en-US" sz="1800" spc="70">
                          <a:latin typeface="Calibri"/>
                          <a:cs typeface="Calibri"/>
                        </a:rPr>
                        <a:t> </a:t>
                      </a:r>
                      <a:r>
                        <a:rPr lang="en-US" sz="1800" spc="-60">
                          <a:latin typeface="Calibri"/>
                          <a:cs typeface="Calibri"/>
                        </a:rPr>
                        <a:t>a</a:t>
                      </a:r>
                      <a:r>
                        <a:rPr lang="en-US" sz="1800" spc="-220">
                          <a:latin typeface="Calibri"/>
                          <a:cs typeface="Calibri"/>
                        </a:rPr>
                        <a:t>n</a:t>
                      </a:r>
                      <a:r>
                        <a:rPr lang="en-US" sz="1800">
                          <a:latin typeface="Calibri"/>
                          <a:cs typeface="Calibri"/>
                        </a:rPr>
                        <a:t>d</a:t>
                      </a:r>
                      <a:r>
                        <a:rPr lang="en-US" sz="1800" spc="60">
                          <a:latin typeface="Calibri"/>
                          <a:cs typeface="Calibri"/>
                        </a:rPr>
                        <a:t> </a:t>
                      </a:r>
                      <a:r>
                        <a:rPr lang="en-US" sz="1800" spc="70">
                          <a:latin typeface="Calibri"/>
                          <a:cs typeface="Calibri"/>
                        </a:rPr>
                        <a:t>t</a:t>
                      </a:r>
                      <a:r>
                        <a:rPr lang="en-US" sz="1800" spc="-215">
                          <a:latin typeface="Calibri"/>
                          <a:cs typeface="Calibri"/>
                        </a:rPr>
                        <a:t>h</a:t>
                      </a:r>
                      <a:r>
                        <a:rPr lang="en-US" sz="1800">
                          <a:latin typeface="Calibri"/>
                          <a:cs typeface="Calibri"/>
                        </a:rPr>
                        <a:t>e </a:t>
                      </a:r>
                      <a:r>
                        <a:rPr lang="en-US" sz="1800" spc="-5">
                          <a:latin typeface="Calibri"/>
                          <a:cs typeface="Calibri"/>
                        </a:rPr>
                        <a:t>r</a:t>
                      </a:r>
                      <a:r>
                        <a:rPr lang="en-US" sz="1800" spc="-50">
                          <a:latin typeface="Calibri"/>
                          <a:cs typeface="Calibri"/>
                        </a:rPr>
                        <a:t>e</a:t>
                      </a:r>
                      <a:r>
                        <a:rPr lang="en-US" sz="1800" spc="-15">
                          <a:latin typeface="Calibri"/>
                          <a:cs typeface="Calibri"/>
                        </a:rPr>
                        <a:t>l</a:t>
                      </a:r>
                      <a:r>
                        <a:rPr lang="en-US" sz="1800" spc="-60">
                          <a:latin typeface="Calibri"/>
                          <a:cs typeface="Calibri"/>
                        </a:rPr>
                        <a:t>a</a:t>
                      </a:r>
                      <a:r>
                        <a:rPr lang="en-US" sz="1800" spc="70">
                          <a:latin typeface="Calibri"/>
                          <a:cs typeface="Calibri"/>
                        </a:rPr>
                        <a:t>t</a:t>
                      </a:r>
                      <a:r>
                        <a:rPr lang="en-US" sz="1800" spc="-105">
                          <a:latin typeface="Calibri"/>
                          <a:cs typeface="Calibri"/>
                        </a:rPr>
                        <a:t>i</a:t>
                      </a:r>
                      <a:r>
                        <a:rPr lang="en-US" sz="1800" spc="-150">
                          <a:latin typeface="Calibri"/>
                          <a:cs typeface="Calibri"/>
                        </a:rPr>
                        <a:t>o</a:t>
                      </a:r>
                      <a:r>
                        <a:rPr lang="en-US" sz="1800" spc="-220">
                          <a:latin typeface="Calibri"/>
                          <a:cs typeface="Calibri"/>
                        </a:rPr>
                        <a:t>n</a:t>
                      </a:r>
                      <a:r>
                        <a:rPr lang="en-US" sz="1800" spc="-160">
                          <a:latin typeface="Calibri"/>
                          <a:cs typeface="Calibri"/>
                        </a:rPr>
                        <a:t>s</a:t>
                      </a:r>
                      <a:r>
                        <a:rPr lang="en-US" sz="1800" spc="-210">
                          <a:latin typeface="Calibri"/>
                          <a:cs typeface="Calibri"/>
                        </a:rPr>
                        <a:t>h</a:t>
                      </a:r>
                      <a:r>
                        <a:rPr lang="en-US" sz="1800" spc="-105">
                          <a:latin typeface="Calibri"/>
                          <a:cs typeface="Calibri"/>
                        </a:rPr>
                        <a:t>i</a:t>
                      </a:r>
                      <a:r>
                        <a:rPr lang="en-US" sz="1800" spc="-60">
                          <a:latin typeface="Calibri"/>
                          <a:cs typeface="Calibri"/>
                        </a:rPr>
                        <a:t>p</a:t>
                      </a:r>
                      <a:r>
                        <a:rPr lang="en-US" sz="1800">
                          <a:latin typeface="Calibri"/>
                          <a:cs typeface="Calibri"/>
                        </a:rPr>
                        <a:t>s</a:t>
                      </a:r>
                      <a:r>
                        <a:rPr lang="en-US" sz="1800" spc="-65">
                          <a:latin typeface="Calibri"/>
                          <a:cs typeface="Calibri"/>
                        </a:rPr>
                        <a:t> </a:t>
                      </a:r>
                      <a:r>
                        <a:rPr lang="en-US" sz="1800" spc="-150">
                          <a:latin typeface="Calibri"/>
                          <a:cs typeface="Calibri"/>
                        </a:rPr>
                        <a:t>o</a:t>
                      </a:r>
                      <a:r>
                        <a:rPr lang="en-US" sz="1800">
                          <a:latin typeface="Calibri"/>
                          <a:cs typeface="Calibri"/>
                        </a:rPr>
                        <a:t>f </a:t>
                      </a:r>
                      <a:r>
                        <a:rPr lang="en-US" sz="1800" spc="-210">
                          <a:latin typeface="Calibri"/>
                          <a:cs typeface="Calibri"/>
                        </a:rPr>
                        <a:t> </a:t>
                      </a:r>
                      <a:r>
                        <a:rPr lang="en-US" sz="1800" spc="-105">
                          <a:latin typeface="Calibri"/>
                          <a:cs typeface="Calibri"/>
                        </a:rPr>
                        <a:t>i</a:t>
                      </a:r>
                      <a:r>
                        <a:rPr lang="en-US" sz="1800" spc="70">
                          <a:latin typeface="Calibri"/>
                          <a:cs typeface="Calibri"/>
                        </a:rPr>
                        <a:t>t</a:t>
                      </a:r>
                      <a:r>
                        <a:rPr lang="en-US" sz="1800">
                          <a:latin typeface="Calibri"/>
                          <a:cs typeface="Calibri"/>
                        </a:rPr>
                        <a:t>s</a:t>
                      </a:r>
                      <a:r>
                        <a:rPr lang="en-US" sz="1800" spc="-40">
                          <a:latin typeface="Calibri"/>
                          <a:cs typeface="Calibri"/>
                        </a:rPr>
                        <a:t> </a:t>
                      </a:r>
                      <a:r>
                        <a:rPr lang="en-US" sz="1800" spc="-220">
                          <a:latin typeface="Calibri"/>
                          <a:cs typeface="Calibri"/>
                        </a:rPr>
                        <a:t>c</a:t>
                      </a:r>
                      <a:r>
                        <a:rPr lang="en-US" sz="1800" spc="-150">
                          <a:latin typeface="Calibri"/>
                          <a:cs typeface="Calibri"/>
                        </a:rPr>
                        <a:t>o</a:t>
                      </a:r>
                      <a:r>
                        <a:rPr lang="en-US" sz="1800" spc="-245">
                          <a:latin typeface="Calibri"/>
                          <a:cs typeface="Calibri"/>
                        </a:rPr>
                        <a:t>m</a:t>
                      </a:r>
                      <a:r>
                        <a:rPr lang="en-US" sz="1800" spc="-70">
                          <a:latin typeface="Calibri"/>
                          <a:cs typeface="Calibri"/>
                        </a:rPr>
                        <a:t>p</a:t>
                      </a:r>
                      <a:r>
                        <a:rPr lang="en-US" sz="1800" spc="-150">
                          <a:latin typeface="Calibri"/>
                          <a:cs typeface="Calibri"/>
                        </a:rPr>
                        <a:t>o</a:t>
                      </a:r>
                      <a:r>
                        <a:rPr lang="en-US" sz="1800" spc="-220">
                          <a:latin typeface="Calibri"/>
                          <a:cs typeface="Calibri"/>
                        </a:rPr>
                        <a:t>n</a:t>
                      </a:r>
                      <a:r>
                        <a:rPr lang="en-US" sz="1800" spc="-50">
                          <a:latin typeface="Calibri"/>
                          <a:cs typeface="Calibri"/>
                        </a:rPr>
                        <a:t>e</a:t>
                      </a:r>
                      <a:r>
                        <a:rPr lang="en-US" sz="1800" spc="-210">
                          <a:latin typeface="Calibri"/>
                          <a:cs typeface="Calibri"/>
                        </a:rPr>
                        <a:t>n</a:t>
                      </a:r>
                      <a:r>
                        <a:rPr lang="en-US" sz="1800" spc="70">
                          <a:latin typeface="Calibri"/>
                          <a:cs typeface="Calibri"/>
                        </a:rPr>
                        <a:t>t</a:t>
                      </a:r>
                      <a:r>
                        <a:rPr lang="en-US" sz="1800">
                          <a:latin typeface="Calibri"/>
                          <a:cs typeface="Calibri"/>
                        </a:rPr>
                        <a:t>s</a:t>
                      </a:r>
                      <a:r>
                        <a:rPr lang="en-US" sz="1800" spc="-40">
                          <a:latin typeface="Calibri"/>
                          <a:cs typeface="Calibri"/>
                        </a:rPr>
                        <a:t> </a:t>
                      </a:r>
                      <a:r>
                        <a:rPr lang="en-US" sz="1800" spc="-105">
                          <a:latin typeface="Calibri"/>
                          <a:cs typeface="Calibri"/>
                        </a:rPr>
                        <a:t>i</a:t>
                      </a:r>
                      <a:r>
                        <a:rPr lang="en-US" sz="1800" spc="-215">
                          <a:latin typeface="Calibri"/>
                          <a:cs typeface="Calibri"/>
                        </a:rPr>
                        <a:t>n</a:t>
                      </a:r>
                      <a:r>
                        <a:rPr lang="en-US" sz="1800" spc="-220">
                          <a:latin typeface="Calibri"/>
                          <a:cs typeface="Calibri"/>
                        </a:rPr>
                        <a:t>c</a:t>
                      </a:r>
                      <a:r>
                        <a:rPr lang="en-US" sz="1800" spc="-20">
                          <a:latin typeface="Calibri"/>
                          <a:cs typeface="Calibri"/>
                        </a:rPr>
                        <a:t>l</a:t>
                      </a:r>
                      <a:r>
                        <a:rPr lang="en-US" sz="1800" spc="-175">
                          <a:latin typeface="Calibri"/>
                          <a:cs typeface="Calibri"/>
                        </a:rPr>
                        <a:t>u</a:t>
                      </a:r>
                      <a:r>
                        <a:rPr lang="en-US" sz="1800" spc="-60">
                          <a:latin typeface="Calibri"/>
                          <a:cs typeface="Calibri"/>
                        </a:rPr>
                        <a:t>d</a:t>
                      </a:r>
                      <a:r>
                        <a:rPr lang="en-US" sz="1800" spc="-105">
                          <a:latin typeface="Calibri"/>
                          <a:cs typeface="Calibri"/>
                        </a:rPr>
                        <a:t>i</a:t>
                      </a:r>
                      <a:r>
                        <a:rPr lang="en-US" sz="1800" spc="-220">
                          <a:latin typeface="Calibri"/>
                          <a:cs typeface="Calibri"/>
                        </a:rPr>
                        <a:t>n</a:t>
                      </a:r>
                      <a:r>
                        <a:rPr lang="en-US" sz="1800">
                          <a:latin typeface="Calibri"/>
                          <a:cs typeface="Calibri"/>
                        </a:rPr>
                        <a:t>g </a:t>
                      </a:r>
                      <a:r>
                        <a:rPr lang="en-US" sz="1800" spc="-105">
                          <a:latin typeface="Calibri"/>
                          <a:cs typeface="Calibri"/>
                        </a:rPr>
                        <a:t>i</a:t>
                      </a:r>
                      <a:r>
                        <a:rPr lang="en-US" sz="1800" spc="-220">
                          <a:latin typeface="Calibri"/>
                          <a:cs typeface="Calibri"/>
                        </a:rPr>
                        <a:t>n</a:t>
                      </a:r>
                      <a:r>
                        <a:rPr lang="en-US" sz="1800" spc="70">
                          <a:latin typeface="Calibri"/>
                          <a:cs typeface="Calibri"/>
                        </a:rPr>
                        <a:t>t</a:t>
                      </a:r>
                      <a:r>
                        <a:rPr lang="en-US" sz="1800" spc="-50">
                          <a:latin typeface="Calibri"/>
                          <a:cs typeface="Calibri"/>
                        </a:rPr>
                        <a:t>e</a:t>
                      </a:r>
                      <a:r>
                        <a:rPr lang="en-US" sz="1800">
                          <a:latin typeface="Calibri"/>
                          <a:cs typeface="Calibri"/>
                        </a:rPr>
                        <a:t>r</a:t>
                      </a:r>
                      <a:r>
                        <a:rPr lang="en-US" sz="1800" spc="-5">
                          <a:latin typeface="Calibri"/>
                          <a:cs typeface="Calibri"/>
                        </a:rPr>
                        <a:t>r</a:t>
                      </a:r>
                      <a:r>
                        <a:rPr lang="en-US" sz="1800" spc="-50">
                          <a:latin typeface="Calibri"/>
                          <a:cs typeface="Calibri"/>
                        </a:rPr>
                        <a:t>e</a:t>
                      </a:r>
                      <a:r>
                        <a:rPr lang="en-US" sz="1800" spc="-15">
                          <a:latin typeface="Calibri"/>
                          <a:cs typeface="Calibri"/>
                        </a:rPr>
                        <a:t>l</a:t>
                      </a:r>
                      <a:r>
                        <a:rPr lang="en-US" sz="1800" spc="-60">
                          <a:latin typeface="Calibri"/>
                          <a:cs typeface="Calibri"/>
                        </a:rPr>
                        <a:t>a</a:t>
                      </a:r>
                      <a:r>
                        <a:rPr lang="en-US" sz="1800" spc="70">
                          <a:latin typeface="Calibri"/>
                          <a:cs typeface="Calibri"/>
                        </a:rPr>
                        <a:t>t</a:t>
                      </a:r>
                      <a:r>
                        <a:rPr lang="en-US" sz="1800" spc="-105">
                          <a:latin typeface="Calibri"/>
                          <a:cs typeface="Calibri"/>
                        </a:rPr>
                        <a:t>i</a:t>
                      </a:r>
                      <a:r>
                        <a:rPr lang="en-US" sz="1800" spc="-150">
                          <a:latin typeface="Calibri"/>
                          <a:cs typeface="Calibri"/>
                        </a:rPr>
                        <a:t>o</a:t>
                      </a:r>
                      <a:r>
                        <a:rPr lang="en-US" sz="1800" spc="-220">
                          <a:latin typeface="Calibri"/>
                          <a:cs typeface="Calibri"/>
                        </a:rPr>
                        <a:t>n</a:t>
                      </a:r>
                      <a:r>
                        <a:rPr lang="en-US" sz="1800" spc="-160">
                          <a:latin typeface="Calibri"/>
                          <a:cs typeface="Calibri"/>
                        </a:rPr>
                        <a:t>s</a:t>
                      </a:r>
                      <a:r>
                        <a:rPr lang="en-US" sz="1800" spc="-210">
                          <a:latin typeface="Calibri"/>
                          <a:cs typeface="Calibri"/>
                        </a:rPr>
                        <a:t>h</a:t>
                      </a:r>
                      <a:r>
                        <a:rPr lang="en-US" sz="1800" spc="-105">
                          <a:latin typeface="Calibri"/>
                          <a:cs typeface="Calibri"/>
                        </a:rPr>
                        <a:t>i</a:t>
                      </a:r>
                      <a:r>
                        <a:rPr lang="en-US" sz="1800" spc="-60">
                          <a:latin typeface="Calibri"/>
                          <a:cs typeface="Calibri"/>
                        </a:rPr>
                        <a:t>p</a:t>
                      </a:r>
                      <a:r>
                        <a:rPr lang="en-US" sz="1800">
                          <a:latin typeface="Calibri"/>
                          <a:cs typeface="Calibri"/>
                        </a:rPr>
                        <a:t>s</a:t>
                      </a:r>
                      <a:r>
                        <a:rPr lang="en-US" sz="1800" spc="-65">
                          <a:latin typeface="Calibri"/>
                          <a:cs typeface="Calibri"/>
                        </a:rPr>
                        <a:t> </a:t>
                      </a:r>
                      <a:r>
                        <a:rPr lang="en-US" sz="1800" spc="-60">
                          <a:latin typeface="Calibri"/>
                          <a:cs typeface="Calibri"/>
                        </a:rPr>
                        <a:t>a</a:t>
                      </a:r>
                      <a:r>
                        <a:rPr lang="en-US" sz="1800" spc="-220">
                          <a:latin typeface="Calibri"/>
                          <a:cs typeface="Calibri"/>
                        </a:rPr>
                        <a:t>n</a:t>
                      </a:r>
                      <a:r>
                        <a:rPr lang="en-US" sz="1800">
                          <a:latin typeface="Calibri"/>
                          <a:cs typeface="Calibri"/>
                        </a:rPr>
                        <a:t>d</a:t>
                      </a:r>
                      <a:r>
                        <a:rPr lang="en-US" sz="1800" spc="50">
                          <a:latin typeface="Calibri"/>
                          <a:cs typeface="Calibri"/>
                        </a:rPr>
                        <a:t> </a:t>
                      </a:r>
                      <a:r>
                        <a:rPr lang="en-US" sz="1800" spc="-105">
                          <a:latin typeface="Calibri"/>
                          <a:cs typeface="Calibri"/>
                        </a:rPr>
                        <a:t>i</a:t>
                      </a:r>
                      <a:r>
                        <a:rPr lang="en-US" sz="1800" spc="-220">
                          <a:latin typeface="Calibri"/>
                          <a:cs typeface="Calibri"/>
                        </a:rPr>
                        <a:t>n</a:t>
                      </a:r>
                      <a:r>
                        <a:rPr lang="en-US" sz="1800" spc="70">
                          <a:latin typeface="Calibri"/>
                          <a:cs typeface="Calibri"/>
                        </a:rPr>
                        <a:t>t</a:t>
                      </a:r>
                      <a:r>
                        <a:rPr lang="en-US" sz="1800" spc="-50">
                          <a:latin typeface="Calibri"/>
                          <a:cs typeface="Calibri"/>
                        </a:rPr>
                        <a:t>e</a:t>
                      </a:r>
                      <a:r>
                        <a:rPr lang="en-US" sz="1800">
                          <a:latin typeface="Calibri"/>
                          <a:cs typeface="Calibri"/>
                        </a:rPr>
                        <a:t>r</a:t>
                      </a:r>
                      <a:r>
                        <a:rPr lang="en-US" sz="1800" spc="-60">
                          <a:latin typeface="Calibri"/>
                          <a:cs typeface="Calibri"/>
                        </a:rPr>
                        <a:t>d</a:t>
                      </a:r>
                      <a:r>
                        <a:rPr lang="en-US" sz="1800" spc="-50">
                          <a:latin typeface="Calibri"/>
                          <a:cs typeface="Calibri"/>
                        </a:rPr>
                        <a:t>e</a:t>
                      </a:r>
                      <a:r>
                        <a:rPr lang="en-US" sz="1800" spc="-70">
                          <a:latin typeface="Calibri"/>
                          <a:cs typeface="Calibri"/>
                        </a:rPr>
                        <a:t>p</a:t>
                      </a:r>
                      <a:r>
                        <a:rPr lang="en-US" sz="1800" spc="-50">
                          <a:latin typeface="Calibri"/>
                          <a:cs typeface="Calibri"/>
                        </a:rPr>
                        <a:t>e</a:t>
                      </a:r>
                      <a:r>
                        <a:rPr lang="en-US" sz="1800" spc="-220">
                          <a:latin typeface="Calibri"/>
                          <a:cs typeface="Calibri"/>
                        </a:rPr>
                        <a:t>n</a:t>
                      </a:r>
                      <a:r>
                        <a:rPr lang="en-US" sz="1800" spc="-60">
                          <a:latin typeface="Calibri"/>
                          <a:cs typeface="Calibri"/>
                        </a:rPr>
                        <a:t>d</a:t>
                      </a:r>
                      <a:r>
                        <a:rPr lang="en-US" sz="1800" spc="-50">
                          <a:latin typeface="Calibri"/>
                          <a:cs typeface="Calibri"/>
                        </a:rPr>
                        <a:t>e</a:t>
                      </a:r>
                      <a:r>
                        <a:rPr lang="en-US" sz="1800" spc="-220">
                          <a:latin typeface="Calibri"/>
                          <a:cs typeface="Calibri"/>
                        </a:rPr>
                        <a:t>nc</a:t>
                      </a:r>
                      <a:r>
                        <a:rPr lang="en-US" sz="1800" spc="-100">
                          <a:latin typeface="Calibri"/>
                          <a:cs typeface="Calibri"/>
                        </a:rPr>
                        <a:t>i</a:t>
                      </a:r>
                      <a:r>
                        <a:rPr lang="en-US" sz="1800" spc="-50">
                          <a:latin typeface="Calibri"/>
                          <a:cs typeface="Calibri"/>
                        </a:rPr>
                        <a:t>e</a:t>
                      </a:r>
                      <a:r>
                        <a:rPr lang="en-US" sz="1800" spc="-180">
                          <a:latin typeface="Calibri"/>
                          <a:cs typeface="Calibri"/>
                        </a:rPr>
                        <a:t>s</a:t>
                      </a:r>
                      <a:r>
                        <a:rPr lang="en-US" sz="1800">
                          <a:latin typeface="Calibri"/>
                          <a:cs typeface="Calibri"/>
                        </a:rPr>
                        <a: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extLst>
                  <a:ext uri="{0D108BD9-81ED-4DB2-BD59-A6C34878D82A}">
                    <a16:rowId xmlns:a16="http://schemas.microsoft.com/office/drawing/2014/main" val="10002"/>
                  </a:ext>
                </a:extLst>
              </a:tr>
              <a:tr h="870839">
                <a:tc>
                  <a:txBody>
                    <a:bodyPr/>
                    <a:lstStyle/>
                    <a:p>
                      <a:pPr marL="85090">
                        <a:lnSpc>
                          <a:spcPct val="100000"/>
                        </a:lnSpc>
                      </a:pPr>
                      <a:r>
                        <a:rPr lang="en-US" sz="1800" spc="-50">
                          <a:latin typeface="Calibri"/>
                          <a:cs typeface="Calibri"/>
                        </a:rPr>
                        <a:t>V</a:t>
                      </a:r>
                      <a:r>
                        <a:rPr lang="en-US" sz="1800" spc="-105">
                          <a:latin typeface="Calibri"/>
                          <a:cs typeface="Calibri"/>
                        </a:rPr>
                        <a:t>i</a:t>
                      </a:r>
                      <a:r>
                        <a:rPr lang="en-US" sz="1800" spc="-155">
                          <a:latin typeface="Calibri"/>
                          <a:cs typeface="Calibri"/>
                        </a:rPr>
                        <a:t>s</a:t>
                      </a:r>
                      <a:r>
                        <a:rPr lang="en-US" sz="1800" spc="-105">
                          <a:latin typeface="Calibri"/>
                          <a:cs typeface="Calibri"/>
                        </a:rPr>
                        <a:t>i</a:t>
                      </a:r>
                      <a:r>
                        <a:rPr lang="en-US" sz="1800" spc="-150">
                          <a:latin typeface="Calibri"/>
                          <a:cs typeface="Calibri"/>
                        </a:rPr>
                        <a:t>o</a:t>
                      </a:r>
                      <a:r>
                        <a:rPr lang="en-US" sz="1800" spc="-215">
                          <a:latin typeface="Calibri"/>
                          <a:cs typeface="Calibri"/>
                        </a:rPr>
                        <a:t>n</a:t>
                      </a:r>
                      <a:r>
                        <a:rPr lang="en-US" sz="1800" spc="-60">
                          <a:latin typeface="Calibri"/>
                          <a:cs typeface="Calibri"/>
                        </a:rPr>
                        <a:t>a</a:t>
                      </a:r>
                      <a:r>
                        <a:rPr lang="en-US" sz="1800" spc="-5">
                          <a:latin typeface="Calibri"/>
                          <a:cs typeface="Calibri"/>
                        </a:rPr>
                        <a:t>r</a:t>
                      </a:r>
                      <a:r>
                        <a:rPr lang="en-US" sz="1800">
                          <a:latin typeface="Calibri"/>
                          <a:cs typeface="Calibri"/>
                        </a:rPr>
                        <a:t>y</a:t>
                      </a:r>
                    </a:p>
                    <a:p>
                      <a:pPr marL="85090">
                        <a:lnSpc>
                          <a:spcPct val="100000"/>
                        </a:lnSpc>
                      </a:pPr>
                      <a:r>
                        <a:rPr lang="en-US" sz="1800" spc="-80">
                          <a:latin typeface="Calibri"/>
                          <a:cs typeface="Calibri"/>
                        </a:rPr>
                        <a:t>T</a:t>
                      </a:r>
                      <a:r>
                        <a:rPr lang="en-US" sz="1800" spc="-215">
                          <a:latin typeface="Calibri"/>
                          <a:cs typeface="Calibri"/>
                        </a:rPr>
                        <a:t>h</a:t>
                      </a:r>
                      <a:r>
                        <a:rPr lang="en-US" sz="1800" spc="-105">
                          <a:latin typeface="Calibri"/>
                          <a:cs typeface="Calibri"/>
                        </a:rPr>
                        <a:t>i</a:t>
                      </a:r>
                      <a:r>
                        <a:rPr lang="en-US" sz="1800" spc="-220">
                          <a:latin typeface="Calibri"/>
                          <a:cs typeface="Calibri"/>
                        </a:rPr>
                        <a:t>n</a:t>
                      </a:r>
                      <a:r>
                        <a:rPr lang="en-US" sz="1800" spc="-70">
                          <a:latin typeface="Calibri"/>
                          <a:cs typeface="Calibri"/>
                        </a:rPr>
                        <a:t>k</a:t>
                      </a:r>
                      <a:r>
                        <a:rPr lang="en-US" sz="1800" spc="-105">
                          <a:latin typeface="Calibri"/>
                          <a:cs typeface="Calibri"/>
                        </a:rPr>
                        <a:t>i</a:t>
                      </a:r>
                      <a:r>
                        <a:rPr lang="en-US" sz="1800" spc="-220">
                          <a:latin typeface="Calibri"/>
                          <a:cs typeface="Calibri"/>
                        </a:rPr>
                        <a:t>n</a:t>
                      </a:r>
                      <a:r>
                        <a:rPr lang="en-US" sz="1800">
                          <a:latin typeface="Calibri"/>
                          <a:cs typeface="Calibri"/>
                        </a:rPr>
                        <a:t>g</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tc>
                  <a:txBody>
                    <a:bodyPr/>
                    <a:lstStyle/>
                    <a:p>
                      <a:pPr marL="85725">
                        <a:lnSpc>
                          <a:spcPct val="100000"/>
                        </a:lnSpc>
                      </a:pPr>
                      <a:r>
                        <a:rPr lang="en-US" sz="1800" spc="-120" dirty="0">
                          <a:latin typeface="Calibri"/>
                          <a:cs typeface="Calibri"/>
                        </a:rPr>
                        <a:t>F</a:t>
                      </a:r>
                      <a:r>
                        <a:rPr lang="en-US" sz="1800" spc="-150" dirty="0">
                          <a:latin typeface="Calibri"/>
                          <a:cs typeface="Calibri"/>
                        </a:rPr>
                        <a:t>o</a:t>
                      </a:r>
                      <a:r>
                        <a:rPr lang="en-US" sz="1800" spc="-220" dirty="0">
                          <a:latin typeface="Calibri"/>
                          <a:cs typeface="Calibri"/>
                        </a:rPr>
                        <a:t>c</a:t>
                      </a:r>
                      <a:r>
                        <a:rPr lang="en-US" sz="1800" spc="-180" dirty="0">
                          <a:latin typeface="Calibri"/>
                          <a:cs typeface="Calibri"/>
                        </a:rPr>
                        <a:t>u</a:t>
                      </a:r>
                      <a:r>
                        <a:rPr lang="en-US" sz="1800" spc="-155" dirty="0">
                          <a:latin typeface="Calibri"/>
                          <a:cs typeface="Calibri"/>
                        </a:rPr>
                        <a:t>s</a:t>
                      </a:r>
                      <a:r>
                        <a:rPr lang="en-US" sz="1800" spc="-50" dirty="0">
                          <a:latin typeface="Calibri"/>
                          <a:cs typeface="Calibri"/>
                        </a:rPr>
                        <a:t>e</a:t>
                      </a:r>
                      <a:r>
                        <a:rPr lang="en-US" sz="1800" dirty="0">
                          <a:latin typeface="Calibri"/>
                          <a:cs typeface="Calibri"/>
                        </a:rPr>
                        <a:t>s</a:t>
                      </a:r>
                      <a:r>
                        <a:rPr lang="en-US" sz="1800" spc="-50" dirty="0">
                          <a:latin typeface="Calibri"/>
                          <a:cs typeface="Calibri"/>
                        </a:rPr>
                        <a:t> </a:t>
                      </a:r>
                      <a:r>
                        <a:rPr lang="en-US" sz="1800" spc="-150" dirty="0">
                          <a:latin typeface="Calibri"/>
                          <a:cs typeface="Calibri"/>
                        </a:rPr>
                        <a:t>o</a:t>
                      </a:r>
                      <a:r>
                        <a:rPr lang="en-US" sz="1800" dirty="0">
                          <a:latin typeface="Calibri"/>
                          <a:cs typeface="Calibri"/>
                        </a:rPr>
                        <a:t>n</a:t>
                      </a:r>
                      <a:r>
                        <a:rPr lang="en-US" sz="1800" spc="-110" dirty="0">
                          <a:latin typeface="Calibri"/>
                          <a:cs typeface="Calibri"/>
                        </a:rPr>
                        <a:t> </a:t>
                      </a:r>
                      <a:r>
                        <a:rPr lang="en-US" sz="1800" spc="70" dirty="0">
                          <a:latin typeface="Calibri"/>
                          <a:cs typeface="Calibri"/>
                        </a:rPr>
                        <a:t>t</a:t>
                      </a:r>
                      <a:r>
                        <a:rPr lang="en-US" sz="1800" spc="-220" dirty="0">
                          <a:latin typeface="Calibri"/>
                          <a:cs typeface="Calibri"/>
                        </a:rPr>
                        <a:t>h</a:t>
                      </a:r>
                      <a:r>
                        <a:rPr lang="en-US" sz="1800" dirty="0">
                          <a:latin typeface="Calibri"/>
                          <a:cs typeface="Calibri"/>
                        </a:rPr>
                        <a:t>e</a:t>
                      </a:r>
                      <a:r>
                        <a:rPr lang="en-US" sz="1800" spc="70" dirty="0">
                          <a:latin typeface="Calibri"/>
                          <a:cs typeface="Calibri"/>
                        </a:rPr>
                        <a:t> </a:t>
                      </a:r>
                      <a:r>
                        <a:rPr lang="en-US" sz="1800" spc="140" dirty="0">
                          <a:latin typeface="Calibri"/>
                          <a:cs typeface="Calibri"/>
                        </a:rPr>
                        <a:t>f</a:t>
                      </a:r>
                      <a:r>
                        <a:rPr lang="en-US" sz="1800" spc="-175" dirty="0">
                          <a:latin typeface="Calibri"/>
                          <a:cs typeface="Calibri"/>
                        </a:rPr>
                        <a:t>u</a:t>
                      </a:r>
                      <a:r>
                        <a:rPr lang="en-US" sz="1800" spc="70" dirty="0">
                          <a:latin typeface="Calibri"/>
                          <a:cs typeface="Calibri"/>
                        </a:rPr>
                        <a:t>t</a:t>
                      </a:r>
                      <a:r>
                        <a:rPr lang="en-US" sz="1800" spc="-180" dirty="0">
                          <a:latin typeface="Calibri"/>
                          <a:cs typeface="Calibri"/>
                        </a:rPr>
                        <a:t>u</a:t>
                      </a:r>
                      <a:r>
                        <a:rPr lang="en-US" sz="1800" spc="-5" dirty="0">
                          <a:latin typeface="Calibri"/>
                          <a:cs typeface="Calibri"/>
                        </a:rPr>
                        <a:t>r</a:t>
                      </a:r>
                      <a:r>
                        <a:rPr lang="en-US" sz="1800" dirty="0">
                          <a:latin typeface="Calibri"/>
                          <a:cs typeface="Calibri"/>
                        </a:rPr>
                        <a:t>e</a:t>
                      </a:r>
                      <a:r>
                        <a:rPr lang="en-US" sz="1800" spc="65" dirty="0">
                          <a:latin typeface="Calibri"/>
                          <a:cs typeface="Calibri"/>
                        </a:rPr>
                        <a:t> </a:t>
                      </a:r>
                      <a:r>
                        <a:rPr lang="en-US" sz="1800" spc="-60" dirty="0">
                          <a:latin typeface="Calibri"/>
                          <a:cs typeface="Calibri"/>
                        </a:rPr>
                        <a:t>a</a:t>
                      </a:r>
                      <a:r>
                        <a:rPr lang="en-US" sz="1800" spc="-220" dirty="0">
                          <a:latin typeface="Calibri"/>
                          <a:cs typeface="Calibri"/>
                        </a:rPr>
                        <a:t>n</a:t>
                      </a:r>
                      <a:r>
                        <a:rPr lang="en-US" sz="1800" dirty="0">
                          <a:latin typeface="Calibri"/>
                          <a:cs typeface="Calibri"/>
                        </a:rPr>
                        <a:t>d</a:t>
                      </a:r>
                      <a:r>
                        <a:rPr lang="en-US" sz="1800" spc="60" dirty="0">
                          <a:latin typeface="Calibri"/>
                          <a:cs typeface="Calibri"/>
                        </a:rPr>
                        <a:t> </a:t>
                      </a:r>
                      <a:r>
                        <a:rPr lang="en-US" sz="1800" spc="-60" dirty="0">
                          <a:latin typeface="Calibri"/>
                          <a:cs typeface="Calibri"/>
                        </a:rPr>
                        <a:t>p</a:t>
                      </a:r>
                      <a:r>
                        <a:rPr lang="en-US" sz="1800" spc="-150" dirty="0">
                          <a:latin typeface="Calibri"/>
                          <a:cs typeface="Calibri"/>
                        </a:rPr>
                        <a:t>o</a:t>
                      </a:r>
                      <a:r>
                        <a:rPr lang="en-US" sz="1800" spc="-160" dirty="0">
                          <a:latin typeface="Calibri"/>
                          <a:cs typeface="Calibri"/>
                        </a:rPr>
                        <a:t>s</a:t>
                      </a:r>
                      <a:r>
                        <a:rPr lang="en-US" sz="1800" spc="-155" dirty="0">
                          <a:latin typeface="Calibri"/>
                          <a:cs typeface="Calibri"/>
                        </a:rPr>
                        <a:t>s</a:t>
                      </a:r>
                      <a:r>
                        <a:rPr lang="en-US" sz="1800" spc="-105" dirty="0">
                          <a:latin typeface="Calibri"/>
                          <a:cs typeface="Calibri"/>
                        </a:rPr>
                        <a:t>i</a:t>
                      </a:r>
                      <a:r>
                        <a:rPr lang="en-US" sz="1800" spc="-60" dirty="0">
                          <a:latin typeface="Calibri"/>
                          <a:cs typeface="Calibri"/>
                        </a:rPr>
                        <a:t>b</a:t>
                      </a:r>
                      <a:r>
                        <a:rPr lang="en-US" sz="1800" spc="-20" dirty="0">
                          <a:latin typeface="Calibri"/>
                          <a:cs typeface="Calibri"/>
                        </a:rPr>
                        <a:t>l</a:t>
                      </a:r>
                      <a:r>
                        <a:rPr lang="en-US" sz="1800" dirty="0">
                          <a:latin typeface="Calibri"/>
                          <a:cs typeface="Calibri"/>
                        </a:rPr>
                        <a:t>e</a:t>
                      </a:r>
                      <a:r>
                        <a:rPr lang="en-US" sz="1800" spc="60" dirty="0">
                          <a:latin typeface="Calibri"/>
                          <a:cs typeface="Calibri"/>
                        </a:rPr>
                        <a:t> </a:t>
                      </a:r>
                      <a:r>
                        <a:rPr lang="en-US" sz="1800" spc="140" dirty="0">
                          <a:latin typeface="Calibri"/>
                          <a:cs typeface="Calibri"/>
                        </a:rPr>
                        <a:t>f</a:t>
                      </a:r>
                      <a:r>
                        <a:rPr lang="en-US" sz="1800" spc="-175" dirty="0">
                          <a:latin typeface="Calibri"/>
                          <a:cs typeface="Calibri"/>
                        </a:rPr>
                        <a:t>u</a:t>
                      </a:r>
                      <a:r>
                        <a:rPr lang="en-US" sz="1800" spc="70" dirty="0">
                          <a:latin typeface="Calibri"/>
                          <a:cs typeface="Calibri"/>
                        </a:rPr>
                        <a:t>t</a:t>
                      </a:r>
                      <a:r>
                        <a:rPr lang="en-US" sz="1800" spc="-180" dirty="0">
                          <a:latin typeface="Calibri"/>
                          <a:cs typeface="Calibri"/>
                        </a:rPr>
                        <a:t>u</a:t>
                      </a:r>
                      <a:r>
                        <a:rPr lang="en-US" sz="1800" spc="-5" dirty="0">
                          <a:latin typeface="Calibri"/>
                          <a:cs typeface="Calibri"/>
                        </a:rPr>
                        <a:t>r</a:t>
                      </a:r>
                      <a:r>
                        <a:rPr lang="en-US" sz="1800" dirty="0">
                          <a:latin typeface="Calibri"/>
                          <a:cs typeface="Calibri"/>
                        </a:rPr>
                        <a:t>e</a:t>
                      </a:r>
                    </a:p>
                    <a:p>
                      <a:pPr marL="85725">
                        <a:lnSpc>
                          <a:spcPct val="100000"/>
                        </a:lnSpc>
                      </a:pPr>
                      <a:r>
                        <a:rPr lang="en-US" sz="1800" spc="-160" dirty="0">
                          <a:latin typeface="Calibri"/>
                          <a:cs typeface="Calibri"/>
                        </a:rPr>
                        <a:t>s</a:t>
                      </a:r>
                      <a:r>
                        <a:rPr lang="en-US" sz="1800" spc="70" dirty="0">
                          <a:latin typeface="Calibri"/>
                          <a:cs typeface="Calibri"/>
                        </a:rPr>
                        <a:t>t</a:t>
                      </a:r>
                      <a:r>
                        <a:rPr lang="en-US" sz="1800" spc="-60" dirty="0">
                          <a:latin typeface="Calibri"/>
                          <a:cs typeface="Calibri"/>
                        </a:rPr>
                        <a:t>a</a:t>
                      </a:r>
                      <a:r>
                        <a:rPr lang="en-US" sz="1800" spc="65" dirty="0">
                          <a:latin typeface="Calibri"/>
                          <a:cs typeface="Calibri"/>
                        </a:rPr>
                        <a:t>t</a:t>
                      </a:r>
                      <a:r>
                        <a:rPr lang="en-US" sz="1800" spc="-50" dirty="0">
                          <a:latin typeface="Calibri"/>
                          <a:cs typeface="Calibri"/>
                        </a:rPr>
                        <a:t>e</a:t>
                      </a:r>
                      <a:r>
                        <a:rPr lang="en-US" sz="1800" spc="-185" dirty="0">
                          <a:latin typeface="Calibri"/>
                          <a:cs typeface="Calibri"/>
                        </a:rPr>
                        <a:t>s</a:t>
                      </a:r>
                      <a:r>
                        <a:rPr lang="en-US" sz="1800" dirty="0">
                          <a:latin typeface="Calibri"/>
                          <a:cs typeface="Calibri"/>
                        </a:rPr>
                        <a: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5"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EA25B94-4DFB-6240-81BB-45D44C37FD99}"/>
              </a:ext>
            </a:extLst>
          </p:cNvPr>
          <p:cNvSpPr>
            <a:spLocks noGrp="1"/>
          </p:cNvSpPr>
          <p:nvPr>
            <p:ph type="title"/>
          </p:nvPr>
        </p:nvSpPr>
        <p:spPr>
          <a:xfrm>
            <a:off x="750279" y="1209957"/>
            <a:ext cx="2275935" cy="4438087"/>
          </a:xfrm>
        </p:spPr>
        <p:txBody>
          <a:bodyPr anchor="ctr">
            <a:normAutofit/>
          </a:bodyPr>
          <a:lstStyle/>
          <a:p>
            <a:pPr algn="r"/>
            <a:r>
              <a:rPr lang="en-US" sz="2800" dirty="0">
                <a:solidFill>
                  <a:schemeClr val="tx1"/>
                </a:solidFill>
              </a:rPr>
              <a:t>Strategic Thinking</a:t>
            </a:r>
          </a:p>
        </p:txBody>
      </p:sp>
      <p:sp>
        <p:nvSpPr>
          <p:cNvPr id="3" name="Content Placeholder 2">
            <a:extLst>
              <a:ext uri="{FF2B5EF4-FFF2-40B4-BE49-F238E27FC236}">
                <a16:creationId xmlns:a16="http://schemas.microsoft.com/office/drawing/2014/main" id="{B98328EC-9997-8C4F-BAE1-D494194B3316}"/>
              </a:ext>
            </a:extLst>
          </p:cNvPr>
          <p:cNvSpPr>
            <a:spLocks noGrp="1"/>
          </p:cNvSpPr>
          <p:nvPr>
            <p:ph idx="1"/>
          </p:nvPr>
        </p:nvSpPr>
        <p:spPr>
          <a:xfrm>
            <a:off x="3508818" y="1059025"/>
            <a:ext cx="3976641" cy="4739950"/>
          </a:xfrm>
        </p:spPr>
        <p:txBody>
          <a:bodyPr anchor="ctr">
            <a:normAutofit/>
          </a:bodyPr>
          <a:lstStyle/>
          <a:p>
            <a:pPr marL="12065" indent="0">
              <a:buNone/>
              <a:tabLst>
                <a:tab pos="4421505" algn="l"/>
              </a:tabLst>
            </a:pPr>
            <a:r>
              <a:rPr lang="en-US" spc="100" dirty="0">
                <a:solidFill>
                  <a:schemeClr val="tx1"/>
                </a:solidFill>
                <a:latin typeface="Arial" panose="020B0604020202020204" pitchFamily="34" charset="0"/>
                <a:cs typeface="Arial" panose="020B0604020202020204" pitchFamily="34" charset="0"/>
              </a:rPr>
              <a:t>Requires a mindset – away of thinking that:</a:t>
            </a:r>
          </a:p>
          <a:p>
            <a:pPr marL="894715" lvl="1" indent="-539750">
              <a:tabLst>
                <a:tab pos="4421505" algn="l"/>
              </a:tabLst>
            </a:pPr>
            <a:r>
              <a:rPr lang="en-US" spc="100" dirty="0">
                <a:solidFill>
                  <a:schemeClr val="tx1"/>
                </a:solidFill>
                <a:latin typeface="Arial" panose="020B0604020202020204" pitchFamily="34" charset="0"/>
                <a:cs typeface="Arial" panose="020B0604020202020204" pitchFamily="34" charset="0"/>
              </a:rPr>
              <a:t>Acknowledges the reality of change </a:t>
            </a:r>
          </a:p>
          <a:p>
            <a:pPr marL="894715" lvl="1" indent="-539750">
              <a:tabLst>
                <a:tab pos="4421505" algn="l"/>
              </a:tabLst>
            </a:pPr>
            <a:r>
              <a:rPr lang="en-US" spc="100" dirty="0">
                <a:solidFill>
                  <a:schemeClr val="tx1"/>
                </a:solidFill>
                <a:latin typeface="Arial" panose="020B0604020202020204" pitchFamily="34" charset="0"/>
                <a:cs typeface="Arial" panose="020B0604020202020204" pitchFamily="34" charset="0"/>
              </a:rPr>
              <a:t>Questions current assumptions and activities </a:t>
            </a:r>
          </a:p>
          <a:p>
            <a:pPr marL="894715" lvl="1" indent="-539750">
              <a:tabLst>
                <a:tab pos="4421505" algn="l"/>
              </a:tabLst>
            </a:pPr>
            <a:r>
              <a:rPr lang="en-US" spc="100" dirty="0">
                <a:solidFill>
                  <a:schemeClr val="tx1"/>
                </a:solidFill>
                <a:latin typeface="Arial" panose="020B0604020202020204" pitchFamily="34" charset="0"/>
                <a:cs typeface="Arial" panose="020B0604020202020204" pitchFamily="34" charset="0"/>
              </a:rPr>
              <a:t>Builds an understanding of systems </a:t>
            </a:r>
          </a:p>
          <a:p>
            <a:pPr marL="894715" lvl="1" indent="-539750">
              <a:tabLst>
                <a:tab pos="4421505" algn="l"/>
              </a:tabLst>
            </a:pPr>
            <a:r>
              <a:rPr lang="en-US" spc="100" dirty="0">
                <a:solidFill>
                  <a:schemeClr val="tx1"/>
                </a:solidFill>
                <a:latin typeface="Arial" panose="020B0604020202020204" pitchFamily="34" charset="0"/>
                <a:cs typeface="Arial" panose="020B0604020202020204" pitchFamily="34" charset="0"/>
              </a:rPr>
              <a:t>Envisions possible futures</a:t>
            </a:r>
          </a:p>
          <a:p>
            <a:pPr marL="894715" lvl="1" indent="-539750">
              <a:tabLst>
                <a:tab pos="4421505" algn="l"/>
              </a:tabLst>
            </a:pPr>
            <a:r>
              <a:rPr lang="en-US" spc="100" dirty="0">
                <a:solidFill>
                  <a:schemeClr val="tx1"/>
                </a:solidFill>
                <a:latin typeface="Arial" panose="020B0604020202020204" pitchFamily="34" charset="0"/>
                <a:cs typeface="Arial" panose="020B0604020202020204" pitchFamily="34" charset="0"/>
              </a:rPr>
              <a:t>Generates new ideas</a:t>
            </a:r>
          </a:p>
          <a:p>
            <a:pPr marL="894715" lvl="1" indent="-539750">
              <a:tabLst>
                <a:tab pos="4421505" algn="l"/>
              </a:tabLst>
            </a:pPr>
            <a:r>
              <a:rPr lang="en-US" spc="100" dirty="0">
                <a:solidFill>
                  <a:schemeClr val="tx1"/>
                </a:solidFill>
                <a:latin typeface="Arial" panose="020B0604020202020204" pitchFamily="34" charset="0"/>
                <a:cs typeface="Arial" panose="020B0604020202020204" pitchFamily="34" charset="0"/>
              </a:rPr>
              <a:t>Considers context, organizational fit, and industry dynamics</a:t>
            </a:r>
          </a:p>
          <a:p>
            <a:endParaRPr lang="en-US" dirty="0">
              <a:solidFill>
                <a:schemeClr val="tx1"/>
              </a:solidFill>
            </a:endParaRPr>
          </a:p>
        </p:txBody>
      </p:sp>
      <p:cxnSp>
        <p:nvCxnSpPr>
          <p:cNvPr id="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37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0990342-98D3-F84A-9313-8B01F4468011}"/>
              </a:ext>
            </a:extLst>
          </p:cNvPr>
          <p:cNvSpPr>
            <a:spLocks noGrp="1"/>
          </p:cNvSpPr>
          <p:nvPr>
            <p:ph type="title"/>
          </p:nvPr>
        </p:nvSpPr>
        <p:spPr>
          <a:xfrm>
            <a:off x="866214" y="973668"/>
            <a:ext cx="6571060" cy="706964"/>
          </a:xfrm>
        </p:spPr>
        <p:txBody>
          <a:bodyPr>
            <a:normAutofit/>
          </a:bodyPr>
          <a:lstStyle/>
          <a:p>
            <a:r>
              <a:rPr lang="en-US" dirty="0">
                <a:solidFill>
                  <a:srgbClr val="EBEBEB"/>
                </a:solidFill>
              </a:rPr>
              <a:t>Strategic Thinkers</a:t>
            </a:r>
          </a:p>
        </p:txBody>
      </p:sp>
      <p:graphicFrame>
        <p:nvGraphicFramePr>
          <p:cNvPr id="9" name="object 7">
            <a:extLst>
              <a:ext uri="{FF2B5EF4-FFF2-40B4-BE49-F238E27FC236}">
                <a16:creationId xmlns:a16="http://schemas.microsoft.com/office/drawing/2014/main" id="{4402C0F8-D9B8-4F9B-A47D-BA36E41896E2}"/>
              </a:ext>
            </a:extLst>
          </p:cNvPr>
          <p:cNvGraphicFramePr>
            <a:graphicFrameLocks noGrp="1"/>
          </p:cNvGraphicFramePr>
          <p:nvPr>
            <p:ph idx="1"/>
            <p:extLst>
              <p:ext uri="{D42A27DB-BD31-4B8C-83A1-F6EECF244321}">
                <p14:modId xmlns:p14="http://schemas.microsoft.com/office/powerpoint/2010/main" val="2063043606"/>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7" name="Group 2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7" name="Title 6">
            <a:extLst>
              <a:ext uri="{FF2B5EF4-FFF2-40B4-BE49-F238E27FC236}">
                <a16:creationId xmlns:a16="http://schemas.microsoft.com/office/drawing/2014/main" id="{61C684E5-DE94-B04A-8A3A-83A30BF25BDE}"/>
              </a:ext>
            </a:extLst>
          </p:cNvPr>
          <p:cNvSpPr>
            <a:spLocks noGrp="1"/>
          </p:cNvSpPr>
          <p:nvPr>
            <p:ph type="title"/>
          </p:nvPr>
        </p:nvSpPr>
        <p:spPr>
          <a:xfrm>
            <a:off x="750279" y="1209957"/>
            <a:ext cx="2275935" cy="4438087"/>
          </a:xfrm>
        </p:spPr>
        <p:txBody>
          <a:bodyPr anchor="ctr">
            <a:normAutofit/>
          </a:bodyPr>
          <a:lstStyle/>
          <a:p>
            <a:pPr algn="r"/>
            <a:r>
              <a:rPr lang="en-US" sz="2800" dirty="0">
                <a:solidFill>
                  <a:schemeClr val="tx1"/>
                </a:solidFill>
              </a:rPr>
              <a:t>Quote</a:t>
            </a:r>
          </a:p>
        </p:txBody>
      </p:sp>
      <p:sp>
        <p:nvSpPr>
          <p:cNvPr id="4" name="object 4"/>
          <p:cNvSpPr txBox="1">
            <a:spLocks noGrp="1"/>
          </p:cNvSpPr>
          <p:nvPr>
            <p:ph idx="1"/>
          </p:nvPr>
        </p:nvSpPr>
        <p:spPr>
          <a:xfrm>
            <a:off x="3508818" y="1059025"/>
            <a:ext cx="3976641" cy="4739950"/>
          </a:xfrm>
          <a:prstGeom prst="rect">
            <a:avLst/>
          </a:prstGeom>
        </p:spPr>
        <p:txBody>
          <a:bodyPr vert="horz" lIns="0" tIns="0" rIns="0" bIns="0" rtlCol="0" anchor="ctr">
            <a:normAutofit/>
          </a:bodyPr>
          <a:lstStyle/>
          <a:p>
            <a:pPr marL="154305" marR="5080" indent="0">
              <a:buNone/>
            </a:pPr>
            <a:r>
              <a:rPr lang="en-US" spc="100" dirty="0">
                <a:solidFill>
                  <a:schemeClr val="tx1"/>
                </a:solidFill>
              </a:rPr>
              <a:t>“Somehow there are organizations that effectively manage change, continuously adapting their bureaucracies, strategies, systems, products, services and cultures to survive the shocks and prosper from the forces that decimate others … they are the masters of what I call renewal.”</a:t>
            </a:r>
          </a:p>
        </p:txBody>
      </p:sp>
      <p:cxnSp>
        <p:nvCxnSpPr>
          <p:cNvPr id="31" name="Straight Connector 3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object 5"/>
          <p:cNvSpPr txBox="1"/>
          <p:nvPr/>
        </p:nvSpPr>
        <p:spPr>
          <a:xfrm>
            <a:off x="4572000" y="5836850"/>
            <a:ext cx="3542665" cy="400110"/>
          </a:xfrm>
          <a:prstGeom prst="rect">
            <a:avLst/>
          </a:prstGeom>
        </p:spPr>
        <p:txBody>
          <a:bodyPr vert="horz" wrap="square" lIns="0" tIns="0" rIns="0" bIns="0" rtlCol="0">
            <a:spAutoFit/>
          </a:bodyPr>
          <a:lstStyle/>
          <a:p>
            <a:pPr marL="12700">
              <a:spcAft>
                <a:spcPts val="600"/>
              </a:spcAft>
            </a:pPr>
            <a:r>
              <a:rPr sz="2600" spc="100" dirty="0">
                <a:latin typeface="Calibri"/>
                <a:cs typeface="Calibri"/>
              </a:rPr>
              <a:t>Robert H. Waterman, Jr.</a:t>
            </a:r>
            <a:endParaRPr lang="en-US" sz="2600" spc="100" dirty="0">
              <a:latin typeface="Calibri"/>
              <a:cs typeface="Calibri"/>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0">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22">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24">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Rectangle 28">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 name="Title 12">
            <a:extLst>
              <a:ext uri="{FF2B5EF4-FFF2-40B4-BE49-F238E27FC236}">
                <a16:creationId xmlns:a16="http://schemas.microsoft.com/office/drawing/2014/main" id="{A36DAAC8-3F3F-8F4A-B5E7-3C6E9204E278}"/>
              </a:ext>
            </a:extLst>
          </p:cNvPr>
          <p:cNvSpPr>
            <a:spLocks noGrp="1"/>
          </p:cNvSpPr>
          <p:nvPr>
            <p:ph type="title"/>
          </p:nvPr>
        </p:nvSpPr>
        <p:spPr>
          <a:xfrm>
            <a:off x="866216" y="973667"/>
            <a:ext cx="2206657" cy="4833745"/>
          </a:xfrm>
        </p:spPr>
        <p:txBody>
          <a:bodyPr>
            <a:normAutofit/>
          </a:bodyPr>
          <a:lstStyle/>
          <a:p>
            <a:r>
              <a:rPr lang="en-US">
                <a:solidFill>
                  <a:srgbClr val="EBEBEB"/>
                </a:solidFill>
              </a:rPr>
              <a:t>Strategic Planning</a:t>
            </a:r>
          </a:p>
        </p:txBody>
      </p:sp>
      <p:sp>
        <p:nvSpPr>
          <p:cNvPr id="44" name="Rectangle 34">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5" name="Content Placeholder 13">
            <a:extLst>
              <a:ext uri="{FF2B5EF4-FFF2-40B4-BE49-F238E27FC236}">
                <a16:creationId xmlns:a16="http://schemas.microsoft.com/office/drawing/2014/main" id="{F5C0593B-B61E-4BBD-8F1F-B6F86399E43E}"/>
              </a:ext>
            </a:extLst>
          </p:cNvPr>
          <p:cNvGraphicFramePr>
            <a:graphicFrameLocks noGrp="1"/>
          </p:cNvGraphicFramePr>
          <p:nvPr>
            <p:ph idx="1"/>
            <p:extLst>
              <p:ext uri="{D42A27DB-BD31-4B8C-83A1-F6EECF244321}">
                <p14:modId xmlns:p14="http://schemas.microsoft.com/office/powerpoint/2010/main" val="2944616189"/>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5841F93-A011-D448-A443-496FE70CACF7}"/>
              </a:ext>
            </a:extLst>
          </p:cNvPr>
          <p:cNvGrpSpPr/>
          <p:nvPr/>
        </p:nvGrpSpPr>
        <p:grpSpPr>
          <a:xfrm>
            <a:off x="40958" y="2133600"/>
            <a:ext cx="9062084" cy="4412995"/>
            <a:chOff x="82296" y="1607819"/>
            <a:chExt cx="9062084" cy="4412995"/>
          </a:xfrm>
        </p:grpSpPr>
        <p:sp>
          <p:nvSpPr>
            <p:cNvPr id="2" name="object 2"/>
            <p:cNvSpPr/>
            <p:nvPr/>
          </p:nvSpPr>
          <p:spPr>
            <a:xfrm>
              <a:off x="2901695" y="2673095"/>
              <a:ext cx="3340735" cy="1511935"/>
            </a:xfrm>
            <a:custGeom>
              <a:avLst/>
              <a:gdLst/>
              <a:ahLst/>
              <a:cxnLst/>
              <a:rect l="l" t="t" r="r" b="b"/>
              <a:pathLst>
                <a:path w="3340735" h="1511935">
                  <a:moveTo>
                    <a:pt x="1669542" y="0"/>
                  </a:moveTo>
                  <a:lnTo>
                    <a:pt x="1669542" y="377951"/>
                  </a:lnTo>
                  <a:lnTo>
                    <a:pt x="0" y="377951"/>
                  </a:lnTo>
                  <a:lnTo>
                    <a:pt x="0" y="1133855"/>
                  </a:lnTo>
                  <a:lnTo>
                    <a:pt x="1669542" y="1133855"/>
                  </a:lnTo>
                  <a:lnTo>
                    <a:pt x="1669542" y="1511808"/>
                  </a:lnTo>
                  <a:lnTo>
                    <a:pt x="3340607" y="755903"/>
                  </a:lnTo>
                  <a:lnTo>
                    <a:pt x="1669542" y="0"/>
                  </a:lnTo>
                  <a:close/>
                </a:path>
              </a:pathLst>
            </a:custGeom>
            <a:solidFill>
              <a:srgbClr val="D0AE71"/>
            </a:solidFill>
          </p:spPr>
          <p:txBody>
            <a:bodyPr wrap="square" lIns="0" tIns="0" rIns="0" bIns="0" rtlCol="0"/>
            <a:lstStyle/>
            <a:p>
              <a:endParaRPr/>
            </a:p>
          </p:txBody>
        </p:sp>
        <p:sp>
          <p:nvSpPr>
            <p:cNvPr id="3" name="object 3"/>
            <p:cNvSpPr/>
            <p:nvPr/>
          </p:nvSpPr>
          <p:spPr>
            <a:xfrm>
              <a:off x="2901695" y="2673095"/>
              <a:ext cx="3340735" cy="1511935"/>
            </a:xfrm>
            <a:custGeom>
              <a:avLst/>
              <a:gdLst/>
              <a:ahLst/>
              <a:cxnLst/>
              <a:rect l="l" t="t" r="r" b="b"/>
              <a:pathLst>
                <a:path w="3340735" h="1511935">
                  <a:moveTo>
                    <a:pt x="0" y="377951"/>
                  </a:moveTo>
                  <a:lnTo>
                    <a:pt x="1669542" y="377951"/>
                  </a:lnTo>
                  <a:lnTo>
                    <a:pt x="1669542" y="0"/>
                  </a:lnTo>
                  <a:lnTo>
                    <a:pt x="3340607" y="755903"/>
                  </a:lnTo>
                  <a:lnTo>
                    <a:pt x="1669542" y="1511808"/>
                  </a:lnTo>
                  <a:lnTo>
                    <a:pt x="1669542" y="1133855"/>
                  </a:lnTo>
                  <a:lnTo>
                    <a:pt x="0" y="1133855"/>
                  </a:lnTo>
                  <a:lnTo>
                    <a:pt x="0" y="377951"/>
                  </a:lnTo>
                  <a:close/>
                </a:path>
              </a:pathLst>
            </a:custGeom>
            <a:ln w="12192">
              <a:solidFill>
                <a:srgbClr val="93B6D2"/>
              </a:solidFill>
            </a:ln>
          </p:spPr>
          <p:txBody>
            <a:bodyPr wrap="square" lIns="0" tIns="0" rIns="0" bIns="0" rtlCol="0"/>
            <a:lstStyle/>
            <a:p>
              <a:endParaRPr/>
            </a:p>
          </p:txBody>
        </p:sp>
        <p:sp>
          <p:nvSpPr>
            <p:cNvPr id="4" name="object 4"/>
            <p:cNvSpPr/>
            <p:nvPr/>
          </p:nvSpPr>
          <p:spPr>
            <a:xfrm>
              <a:off x="82296" y="2578607"/>
              <a:ext cx="2578735" cy="1701164"/>
            </a:xfrm>
            <a:custGeom>
              <a:avLst/>
              <a:gdLst/>
              <a:ahLst/>
              <a:cxnLst/>
              <a:rect l="l" t="t" r="r" b="b"/>
              <a:pathLst>
                <a:path w="2578735" h="1701164">
                  <a:moveTo>
                    <a:pt x="1289304" y="0"/>
                  </a:moveTo>
                  <a:lnTo>
                    <a:pt x="1183560" y="2819"/>
                  </a:lnTo>
                  <a:lnTo>
                    <a:pt x="1080172" y="11130"/>
                  </a:lnTo>
                  <a:lnTo>
                    <a:pt x="979469" y="24715"/>
                  </a:lnTo>
                  <a:lnTo>
                    <a:pt x="881783" y="43354"/>
                  </a:lnTo>
                  <a:lnTo>
                    <a:pt x="787448" y="66829"/>
                  </a:lnTo>
                  <a:lnTo>
                    <a:pt x="696794" y="94921"/>
                  </a:lnTo>
                  <a:lnTo>
                    <a:pt x="610153" y="127411"/>
                  </a:lnTo>
                  <a:lnTo>
                    <a:pt x="527857" y="164079"/>
                  </a:lnTo>
                  <a:lnTo>
                    <a:pt x="450238" y="204708"/>
                  </a:lnTo>
                  <a:lnTo>
                    <a:pt x="377628" y="249078"/>
                  </a:lnTo>
                  <a:lnTo>
                    <a:pt x="310358" y="296971"/>
                  </a:lnTo>
                  <a:lnTo>
                    <a:pt x="248760" y="348166"/>
                  </a:lnTo>
                  <a:lnTo>
                    <a:pt x="193167" y="402447"/>
                  </a:lnTo>
                  <a:lnTo>
                    <a:pt x="143909" y="459593"/>
                  </a:lnTo>
                  <a:lnTo>
                    <a:pt x="101319" y="519386"/>
                  </a:lnTo>
                  <a:lnTo>
                    <a:pt x="65729" y="581607"/>
                  </a:lnTo>
                  <a:lnTo>
                    <a:pt x="37470" y="646037"/>
                  </a:lnTo>
                  <a:lnTo>
                    <a:pt x="16874" y="712457"/>
                  </a:lnTo>
                  <a:lnTo>
                    <a:pt x="4274" y="780648"/>
                  </a:lnTo>
                  <a:lnTo>
                    <a:pt x="0" y="850391"/>
                  </a:lnTo>
                  <a:lnTo>
                    <a:pt x="4274" y="920135"/>
                  </a:lnTo>
                  <a:lnTo>
                    <a:pt x="16874" y="988326"/>
                  </a:lnTo>
                  <a:lnTo>
                    <a:pt x="37470" y="1054746"/>
                  </a:lnTo>
                  <a:lnTo>
                    <a:pt x="65729" y="1119176"/>
                  </a:lnTo>
                  <a:lnTo>
                    <a:pt x="101319" y="1181397"/>
                  </a:lnTo>
                  <a:lnTo>
                    <a:pt x="143909" y="1241190"/>
                  </a:lnTo>
                  <a:lnTo>
                    <a:pt x="193167" y="1298336"/>
                  </a:lnTo>
                  <a:lnTo>
                    <a:pt x="248760" y="1352617"/>
                  </a:lnTo>
                  <a:lnTo>
                    <a:pt x="310358" y="1403812"/>
                  </a:lnTo>
                  <a:lnTo>
                    <a:pt x="377628" y="1451705"/>
                  </a:lnTo>
                  <a:lnTo>
                    <a:pt x="450238" y="1496075"/>
                  </a:lnTo>
                  <a:lnTo>
                    <a:pt x="527857" y="1536704"/>
                  </a:lnTo>
                  <a:lnTo>
                    <a:pt x="610153" y="1573372"/>
                  </a:lnTo>
                  <a:lnTo>
                    <a:pt x="696794" y="1605862"/>
                  </a:lnTo>
                  <a:lnTo>
                    <a:pt x="787448" y="1633954"/>
                  </a:lnTo>
                  <a:lnTo>
                    <a:pt x="881783" y="1657429"/>
                  </a:lnTo>
                  <a:lnTo>
                    <a:pt x="979469" y="1676068"/>
                  </a:lnTo>
                  <a:lnTo>
                    <a:pt x="1080172" y="1689653"/>
                  </a:lnTo>
                  <a:lnTo>
                    <a:pt x="1183560" y="1697964"/>
                  </a:lnTo>
                  <a:lnTo>
                    <a:pt x="1289304" y="1700783"/>
                  </a:lnTo>
                  <a:lnTo>
                    <a:pt x="1395050" y="1697964"/>
                  </a:lnTo>
                  <a:lnTo>
                    <a:pt x="1498442" y="1689653"/>
                  </a:lnTo>
                  <a:lnTo>
                    <a:pt x="1599147" y="1676068"/>
                  </a:lnTo>
                  <a:lnTo>
                    <a:pt x="1696833" y="1657429"/>
                  </a:lnTo>
                  <a:lnTo>
                    <a:pt x="1791170" y="1633954"/>
                  </a:lnTo>
                  <a:lnTo>
                    <a:pt x="1881824" y="1605862"/>
                  </a:lnTo>
                  <a:lnTo>
                    <a:pt x="1968465" y="1573372"/>
                  </a:lnTo>
                  <a:lnTo>
                    <a:pt x="2050761" y="1536704"/>
                  </a:lnTo>
                  <a:lnTo>
                    <a:pt x="2128379" y="1496075"/>
                  </a:lnTo>
                  <a:lnTo>
                    <a:pt x="2200989" y="1451705"/>
                  </a:lnTo>
                  <a:lnTo>
                    <a:pt x="2268258" y="1403812"/>
                  </a:lnTo>
                  <a:lnTo>
                    <a:pt x="2329854" y="1352617"/>
                  </a:lnTo>
                  <a:lnTo>
                    <a:pt x="2385446" y="1298336"/>
                  </a:lnTo>
                  <a:lnTo>
                    <a:pt x="2434703" y="1241190"/>
                  </a:lnTo>
                  <a:lnTo>
                    <a:pt x="2477291" y="1181397"/>
                  </a:lnTo>
                  <a:lnTo>
                    <a:pt x="2512880" y="1119176"/>
                  </a:lnTo>
                  <a:lnTo>
                    <a:pt x="2541138" y="1054746"/>
                  </a:lnTo>
                  <a:lnTo>
                    <a:pt x="2561733" y="988326"/>
                  </a:lnTo>
                  <a:lnTo>
                    <a:pt x="2574334" y="920135"/>
                  </a:lnTo>
                  <a:lnTo>
                    <a:pt x="2578608" y="850391"/>
                  </a:lnTo>
                  <a:lnTo>
                    <a:pt x="2574334" y="780648"/>
                  </a:lnTo>
                  <a:lnTo>
                    <a:pt x="2561733" y="712457"/>
                  </a:lnTo>
                  <a:lnTo>
                    <a:pt x="2541138" y="646037"/>
                  </a:lnTo>
                  <a:lnTo>
                    <a:pt x="2512880" y="581607"/>
                  </a:lnTo>
                  <a:lnTo>
                    <a:pt x="2477291" y="519386"/>
                  </a:lnTo>
                  <a:lnTo>
                    <a:pt x="2434703" y="459593"/>
                  </a:lnTo>
                  <a:lnTo>
                    <a:pt x="2385446" y="402447"/>
                  </a:lnTo>
                  <a:lnTo>
                    <a:pt x="2329854" y="348166"/>
                  </a:lnTo>
                  <a:lnTo>
                    <a:pt x="2268258" y="296971"/>
                  </a:lnTo>
                  <a:lnTo>
                    <a:pt x="2200989" y="249078"/>
                  </a:lnTo>
                  <a:lnTo>
                    <a:pt x="2128379" y="204708"/>
                  </a:lnTo>
                  <a:lnTo>
                    <a:pt x="2050761" y="164079"/>
                  </a:lnTo>
                  <a:lnTo>
                    <a:pt x="1968465" y="127411"/>
                  </a:lnTo>
                  <a:lnTo>
                    <a:pt x="1881824" y="94921"/>
                  </a:lnTo>
                  <a:lnTo>
                    <a:pt x="1791170" y="66829"/>
                  </a:lnTo>
                  <a:lnTo>
                    <a:pt x="1696833" y="43354"/>
                  </a:lnTo>
                  <a:lnTo>
                    <a:pt x="1599147" y="24715"/>
                  </a:lnTo>
                  <a:lnTo>
                    <a:pt x="1498442" y="11130"/>
                  </a:lnTo>
                  <a:lnTo>
                    <a:pt x="1395050" y="2819"/>
                  </a:lnTo>
                  <a:lnTo>
                    <a:pt x="1289304" y="0"/>
                  </a:lnTo>
                  <a:close/>
                </a:path>
              </a:pathLst>
            </a:custGeom>
            <a:solidFill>
              <a:srgbClr val="EBDDC3"/>
            </a:solidFill>
          </p:spPr>
          <p:txBody>
            <a:bodyPr wrap="square" lIns="0" tIns="0" rIns="0" bIns="0" rtlCol="0"/>
            <a:lstStyle/>
            <a:p>
              <a:endParaRPr/>
            </a:p>
          </p:txBody>
        </p:sp>
        <p:sp>
          <p:nvSpPr>
            <p:cNvPr id="5" name="object 5"/>
            <p:cNvSpPr/>
            <p:nvPr/>
          </p:nvSpPr>
          <p:spPr>
            <a:xfrm>
              <a:off x="82296" y="2578607"/>
              <a:ext cx="2578735" cy="1701164"/>
            </a:xfrm>
            <a:custGeom>
              <a:avLst/>
              <a:gdLst/>
              <a:ahLst/>
              <a:cxnLst/>
              <a:rect l="l" t="t" r="r" b="b"/>
              <a:pathLst>
                <a:path w="2578735" h="1701164">
                  <a:moveTo>
                    <a:pt x="0" y="850391"/>
                  </a:moveTo>
                  <a:lnTo>
                    <a:pt x="4274" y="780648"/>
                  </a:lnTo>
                  <a:lnTo>
                    <a:pt x="16874" y="712457"/>
                  </a:lnTo>
                  <a:lnTo>
                    <a:pt x="37470" y="646037"/>
                  </a:lnTo>
                  <a:lnTo>
                    <a:pt x="65729" y="581607"/>
                  </a:lnTo>
                  <a:lnTo>
                    <a:pt x="101319" y="519386"/>
                  </a:lnTo>
                  <a:lnTo>
                    <a:pt x="143909" y="459593"/>
                  </a:lnTo>
                  <a:lnTo>
                    <a:pt x="193167" y="402447"/>
                  </a:lnTo>
                  <a:lnTo>
                    <a:pt x="248760" y="348166"/>
                  </a:lnTo>
                  <a:lnTo>
                    <a:pt x="310358" y="296971"/>
                  </a:lnTo>
                  <a:lnTo>
                    <a:pt x="377628" y="249078"/>
                  </a:lnTo>
                  <a:lnTo>
                    <a:pt x="450238" y="204708"/>
                  </a:lnTo>
                  <a:lnTo>
                    <a:pt x="527857" y="164079"/>
                  </a:lnTo>
                  <a:lnTo>
                    <a:pt x="610153" y="127411"/>
                  </a:lnTo>
                  <a:lnTo>
                    <a:pt x="696794" y="94921"/>
                  </a:lnTo>
                  <a:lnTo>
                    <a:pt x="787448" y="66829"/>
                  </a:lnTo>
                  <a:lnTo>
                    <a:pt x="881783" y="43354"/>
                  </a:lnTo>
                  <a:lnTo>
                    <a:pt x="979469" y="24715"/>
                  </a:lnTo>
                  <a:lnTo>
                    <a:pt x="1080172" y="11130"/>
                  </a:lnTo>
                  <a:lnTo>
                    <a:pt x="1183560" y="2819"/>
                  </a:lnTo>
                  <a:lnTo>
                    <a:pt x="1289304" y="0"/>
                  </a:lnTo>
                  <a:lnTo>
                    <a:pt x="1395050" y="2819"/>
                  </a:lnTo>
                  <a:lnTo>
                    <a:pt x="1498442" y="11130"/>
                  </a:lnTo>
                  <a:lnTo>
                    <a:pt x="1599147" y="24715"/>
                  </a:lnTo>
                  <a:lnTo>
                    <a:pt x="1696833" y="43354"/>
                  </a:lnTo>
                  <a:lnTo>
                    <a:pt x="1791170" y="66829"/>
                  </a:lnTo>
                  <a:lnTo>
                    <a:pt x="1881824" y="94921"/>
                  </a:lnTo>
                  <a:lnTo>
                    <a:pt x="1968465" y="127411"/>
                  </a:lnTo>
                  <a:lnTo>
                    <a:pt x="2050761" y="164079"/>
                  </a:lnTo>
                  <a:lnTo>
                    <a:pt x="2128379" y="204708"/>
                  </a:lnTo>
                  <a:lnTo>
                    <a:pt x="2200989" y="249078"/>
                  </a:lnTo>
                  <a:lnTo>
                    <a:pt x="2268258" y="296971"/>
                  </a:lnTo>
                  <a:lnTo>
                    <a:pt x="2329854" y="348166"/>
                  </a:lnTo>
                  <a:lnTo>
                    <a:pt x="2385446" y="402447"/>
                  </a:lnTo>
                  <a:lnTo>
                    <a:pt x="2434703" y="459593"/>
                  </a:lnTo>
                  <a:lnTo>
                    <a:pt x="2477291" y="519386"/>
                  </a:lnTo>
                  <a:lnTo>
                    <a:pt x="2512880" y="581607"/>
                  </a:lnTo>
                  <a:lnTo>
                    <a:pt x="2541138" y="646037"/>
                  </a:lnTo>
                  <a:lnTo>
                    <a:pt x="2561733" y="712457"/>
                  </a:lnTo>
                  <a:lnTo>
                    <a:pt x="2574334" y="780648"/>
                  </a:lnTo>
                  <a:lnTo>
                    <a:pt x="2578608" y="850391"/>
                  </a:lnTo>
                  <a:lnTo>
                    <a:pt x="2574334" y="920135"/>
                  </a:lnTo>
                  <a:lnTo>
                    <a:pt x="2561733" y="988326"/>
                  </a:lnTo>
                  <a:lnTo>
                    <a:pt x="2541138" y="1054746"/>
                  </a:lnTo>
                  <a:lnTo>
                    <a:pt x="2512880" y="1119176"/>
                  </a:lnTo>
                  <a:lnTo>
                    <a:pt x="2477291" y="1181397"/>
                  </a:lnTo>
                  <a:lnTo>
                    <a:pt x="2434703" y="1241190"/>
                  </a:lnTo>
                  <a:lnTo>
                    <a:pt x="2385446" y="1298336"/>
                  </a:lnTo>
                  <a:lnTo>
                    <a:pt x="2329854" y="1352617"/>
                  </a:lnTo>
                  <a:lnTo>
                    <a:pt x="2268258" y="1403812"/>
                  </a:lnTo>
                  <a:lnTo>
                    <a:pt x="2200989" y="1451705"/>
                  </a:lnTo>
                  <a:lnTo>
                    <a:pt x="2128379" y="1496075"/>
                  </a:lnTo>
                  <a:lnTo>
                    <a:pt x="2050761" y="1536704"/>
                  </a:lnTo>
                  <a:lnTo>
                    <a:pt x="1968465" y="1573372"/>
                  </a:lnTo>
                  <a:lnTo>
                    <a:pt x="1881824" y="1605862"/>
                  </a:lnTo>
                  <a:lnTo>
                    <a:pt x="1791170" y="1633954"/>
                  </a:lnTo>
                  <a:lnTo>
                    <a:pt x="1696833" y="1657429"/>
                  </a:lnTo>
                  <a:lnTo>
                    <a:pt x="1599147" y="1676068"/>
                  </a:lnTo>
                  <a:lnTo>
                    <a:pt x="1498442" y="1689653"/>
                  </a:lnTo>
                  <a:lnTo>
                    <a:pt x="1395050" y="1697964"/>
                  </a:lnTo>
                  <a:lnTo>
                    <a:pt x="1289304" y="1700783"/>
                  </a:lnTo>
                  <a:lnTo>
                    <a:pt x="1183560" y="1697964"/>
                  </a:lnTo>
                  <a:lnTo>
                    <a:pt x="1080172" y="1689653"/>
                  </a:lnTo>
                  <a:lnTo>
                    <a:pt x="979469" y="1676068"/>
                  </a:lnTo>
                  <a:lnTo>
                    <a:pt x="881783" y="1657429"/>
                  </a:lnTo>
                  <a:lnTo>
                    <a:pt x="787448" y="1633954"/>
                  </a:lnTo>
                  <a:lnTo>
                    <a:pt x="696794" y="1605862"/>
                  </a:lnTo>
                  <a:lnTo>
                    <a:pt x="610153" y="1573372"/>
                  </a:lnTo>
                  <a:lnTo>
                    <a:pt x="527857" y="1536704"/>
                  </a:lnTo>
                  <a:lnTo>
                    <a:pt x="450238" y="1496075"/>
                  </a:lnTo>
                  <a:lnTo>
                    <a:pt x="377628" y="1451705"/>
                  </a:lnTo>
                  <a:lnTo>
                    <a:pt x="310358" y="1403812"/>
                  </a:lnTo>
                  <a:lnTo>
                    <a:pt x="248760" y="1352617"/>
                  </a:lnTo>
                  <a:lnTo>
                    <a:pt x="193167" y="1298336"/>
                  </a:lnTo>
                  <a:lnTo>
                    <a:pt x="143909" y="1241190"/>
                  </a:lnTo>
                  <a:lnTo>
                    <a:pt x="101319" y="1181397"/>
                  </a:lnTo>
                  <a:lnTo>
                    <a:pt x="65729" y="1119176"/>
                  </a:lnTo>
                  <a:lnTo>
                    <a:pt x="37470" y="1054746"/>
                  </a:lnTo>
                  <a:lnTo>
                    <a:pt x="16874" y="988326"/>
                  </a:lnTo>
                  <a:lnTo>
                    <a:pt x="4274" y="920135"/>
                  </a:lnTo>
                  <a:lnTo>
                    <a:pt x="0" y="850391"/>
                  </a:lnTo>
                  <a:close/>
                </a:path>
              </a:pathLst>
            </a:custGeom>
            <a:ln w="12192">
              <a:solidFill>
                <a:srgbClr val="F7B615"/>
              </a:solidFill>
            </a:ln>
          </p:spPr>
          <p:txBody>
            <a:bodyPr wrap="square" lIns="0" tIns="0" rIns="0" bIns="0" rtlCol="0"/>
            <a:lstStyle/>
            <a:p>
              <a:endParaRPr/>
            </a:p>
          </p:txBody>
        </p:sp>
        <p:sp>
          <p:nvSpPr>
            <p:cNvPr id="6" name="object 6"/>
            <p:cNvSpPr/>
            <p:nvPr/>
          </p:nvSpPr>
          <p:spPr>
            <a:xfrm>
              <a:off x="6414515" y="2133600"/>
              <a:ext cx="2729865" cy="2654935"/>
            </a:xfrm>
            <a:custGeom>
              <a:avLst/>
              <a:gdLst/>
              <a:ahLst/>
              <a:cxnLst/>
              <a:rect l="l" t="t" r="r" b="b"/>
              <a:pathLst>
                <a:path w="2729865" h="2654935">
                  <a:moveTo>
                    <a:pt x="1564386" y="2303780"/>
                  </a:moveTo>
                  <a:lnTo>
                    <a:pt x="1165098" y="2303780"/>
                  </a:lnTo>
                  <a:lnTo>
                    <a:pt x="1364741" y="2654808"/>
                  </a:lnTo>
                  <a:lnTo>
                    <a:pt x="1564386" y="2303780"/>
                  </a:lnTo>
                  <a:close/>
                </a:path>
                <a:path w="2729865" h="2654935">
                  <a:moveTo>
                    <a:pt x="1933448" y="2155190"/>
                  </a:moveTo>
                  <a:lnTo>
                    <a:pt x="796036" y="2155190"/>
                  </a:lnTo>
                  <a:lnTo>
                    <a:pt x="842517" y="2553716"/>
                  </a:lnTo>
                  <a:lnTo>
                    <a:pt x="1165098" y="2303780"/>
                  </a:lnTo>
                  <a:lnTo>
                    <a:pt x="1916117" y="2303780"/>
                  </a:lnTo>
                  <a:lnTo>
                    <a:pt x="1933448" y="2155190"/>
                  </a:lnTo>
                  <a:close/>
                </a:path>
                <a:path w="2729865" h="2654935">
                  <a:moveTo>
                    <a:pt x="1916117" y="2303780"/>
                  </a:moveTo>
                  <a:lnTo>
                    <a:pt x="1564386" y="2303780"/>
                  </a:lnTo>
                  <a:lnTo>
                    <a:pt x="1886965" y="2553716"/>
                  </a:lnTo>
                  <a:lnTo>
                    <a:pt x="1916117" y="2303780"/>
                  </a:lnTo>
                  <a:close/>
                </a:path>
                <a:path w="2729865" h="2654935">
                  <a:moveTo>
                    <a:pt x="399668" y="388747"/>
                  </a:moveTo>
                  <a:lnTo>
                    <a:pt x="513714" y="774319"/>
                  </a:lnTo>
                  <a:lnTo>
                    <a:pt x="103886" y="819403"/>
                  </a:lnTo>
                  <a:lnTo>
                    <a:pt x="360807" y="1133221"/>
                  </a:lnTo>
                  <a:lnTo>
                    <a:pt x="0" y="1327403"/>
                  </a:lnTo>
                  <a:lnTo>
                    <a:pt x="360807" y="1521587"/>
                  </a:lnTo>
                  <a:lnTo>
                    <a:pt x="103886" y="1835404"/>
                  </a:lnTo>
                  <a:lnTo>
                    <a:pt x="513714" y="1880489"/>
                  </a:lnTo>
                  <a:lnTo>
                    <a:pt x="399668" y="2266061"/>
                  </a:lnTo>
                  <a:lnTo>
                    <a:pt x="796036" y="2155190"/>
                  </a:lnTo>
                  <a:lnTo>
                    <a:pt x="2297021" y="2155190"/>
                  </a:lnTo>
                  <a:lnTo>
                    <a:pt x="2215768" y="1880489"/>
                  </a:lnTo>
                  <a:lnTo>
                    <a:pt x="2625598" y="1835404"/>
                  </a:lnTo>
                  <a:lnTo>
                    <a:pt x="2368677" y="1521587"/>
                  </a:lnTo>
                  <a:lnTo>
                    <a:pt x="2729484" y="1327403"/>
                  </a:lnTo>
                  <a:lnTo>
                    <a:pt x="2368677" y="1133221"/>
                  </a:lnTo>
                  <a:lnTo>
                    <a:pt x="2625598" y="819403"/>
                  </a:lnTo>
                  <a:lnTo>
                    <a:pt x="2215768" y="774319"/>
                  </a:lnTo>
                  <a:lnTo>
                    <a:pt x="2297021" y="499617"/>
                  </a:lnTo>
                  <a:lnTo>
                    <a:pt x="796036" y="499617"/>
                  </a:lnTo>
                  <a:lnTo>
                    <a:pt x="399668" y="388747"/>
                  </a:lnTo>
                  <a:close/>
                </a:path>
                <a:path w="2729865" h="2654935">
                  <a:moveTo>
                    <a:pt x="2297021" y="2155190"/>
                  </a:moveTo>
                  <a:lnTo>
                    <a:pt x="1933448" y="2155190"/>
                  </a:lnTo>
                  <a:lnTo>
                    <a:pt x="2329815" y="2266061"/>
                  </a:lnTo>
                  <a:lnTo>
                    <a:pt x="2297021" y="2155190"/>
                  </a:lnTo>
                  <a:close/>
                </a:path>
                <a:path w="2729865" h="2654935">
                  <a:moveTo>
                    <a:pt x="842517" y="101091"/>
                  </a:moveTo>
                  <a:lnTo>
                    <a:pt x="796036" y="499617"/>
                  </a:lnTo>
                  <a:lnTo>
                    <a:pt x="1933448" y="499617"/>
                  </a:lnTo>
                  <a:lnTo>
                    <a:pt x="1916117" y="351027"/>
                  </a:lnTo>
                  <a:lnTo>
                    <a:pt x="1165098" y="351027"/>
                  </a:lnTo>
                  <a:lnTo>
                    <a:pt x="842517" y="101091"/>
                  </a:lnTo>
                  <a:close/>
                </a:path>
                <a:path w="2729865" h="2654935">
                  <a:moveTo>
                    <a:pt x="2329815" y="388747"/>
                  </a:moveTo>
                  <a:lnTo>
                    <a:pt x="1933448" y="499617"/>
                  </a:lnTo>
                  <a:lnTo>
                    <a:pt x="2297021" y="499617"/>
                  </a:lnTo>
                  <a:lnTo>
                    <a:pt x="2329815" y="388747"/>
                  </a:lnTo>
                  <a:close/>
                </a:path>
                <a:path w="2729865" h="2654935">
                  <a:moveTo>
                    <a:pt x="1364741" y="0"/>
                  </a:moveTo>
                  <a:lnTo>
                    <a:pt x="1165098" y="351027"/>
                  </a:lnTo>
                  <a:lnTo>
                    <a:pt x="1564386" y="351027"/>
                  </a:lnTo>
                  <a:lnTo>
                    <a:pt x="1364741" y="0"/>
                  </a:lnTo>
                  <a:close/>
                </a:path>
                <a:path w="2729865" h="2654935">
                  <a:moveTo>
                    <a:pt x="1886965" y="101091"/>
                  </a:moveTo>
                  <a:lnTo>
                    <a:pt x="1564386" y="351027"/>
                  </a:lnTo>
                  <a:lnTo>
                    <a:pt x="1916117" y="351027"/>
                  </a:lnTo>
                  <a:lnTo>
                    <a:pt x="1886965" y="101091"/>
                  </a:lnTo>
                  <a:close/>
                </a:path>
              </a:pathLst>
            </a:custGeom>
            <a:solidFill>
              <a:srgbClr val="EBDDC3"/>
            </a:solidFill>
          </p:spPr>
          <p:txBody>
            <a:bodyPr wrap="square" lIns="0" tIns="0" rIns="0" bIns="0" rtlCol="0"/>
            <a:lstStyle/>
            <a:p>
              <a:endParaRPr/>
            </a:p>
          </p:txBody>
        </p:sp>
        <p:sp>
          <p:nvSpPr>
            <p:cNvPr id="7" name="object 7"/>
            <p:cNvSpPr/>
            <p:nvPr/>
          </p:nvSpPr>
          <p:spPr>
            <a:xfrm>
              <a:off x="6414515" y="2133600"/>
              <a:ext cx="2729865" cy="2654935"/>
            </a:xfrm>
            <a:custGeom>
              <a:avLst/>
              <a:gdLst/>
              <a:ahLst/>
              <a:cxnLst/>
              <a:rect l="l" t="t" r="r" b="b"/>
              <a:pathLst>
                <a:path w="2729865" h="2654935">
                  <a:moveTo>
                    <a:pt x="0" y="1327403"/>
                  </a:moveTo>
                  <a:lnTo>
                    <a:pt x="360807" y="1133221"/>
                  </a:lnTo>
                  <a:lnTo>
                    <a:pt x="103886" y="819403"/>
                  </a:lnTo>
                  <a:lnTo>
                    <a:pt x="513714" y="774319"/>
                  </a:lnTo>
                  <a:lnTo>
                    <a:pt x="399668" y="388747"/>
                  </a:lnTo>
                  <a:lnTo>
                    <a:pt x="796036" y="499617"/>
                  </a:lnTo>
                  <a:lnTo>
                    <a:pt x="842517" y="101091"/>
                  </a:lnTo>
                  <a:lnTo>
                    <a:pt x="1165098" y="351027"/>
                  </a:lnTo>
                  <a:lnTo>
                    <a:pt x="1364741" y="0"/>
                  </a:lnTo>
                  <a:lnTo>
                    <a:pt x="1564386" y="351027"/>
                  </a:lnTo>
                  <a:lnTo>
                    <a:pt x="1886965" y="101091"/>
                  </a:lnTo>
                  <a:lnTo>
                    <a:pt x="1933448" y="499617"/>
                  </a:lnTo>
                  <a:lnTo>
                    <a:pt x="2329815" y="388747"/>
                  </a:lnTo>
                  <a:lnTo>
                    <a:pt x="2215768" y="774319"/>
                  </a:lnTo>
                  <a:lnTo>
                    <a:pt x="2625598" y="819403"/>
                  </a:lnTo>
                  <a:lnTo>
                    <a:pt x="2368677" y="1133221"/>
                  </a:lnTo>
                  <a:lnTo>
                    <a:pt x="2729484" y="1327403"/>
                  </a:lnTo>
                  <a:lnTo>
                    <a:pt x="2368677" y="1521587"/>
                  </a:lnTo>
                  <a:lnTo>
                    <a:pt x="2625598" y="1835404"/>
                  </a:lnTo>
                  <a:lnTo>
                    <a:pt x="2215768" y="1880489"/>
                  </a:lnTo>
                  <a:lnTo>
                    <a:pt x="2329815" y="2266061"/>
                  </a:lnTo>
                  <a:lnTo>
                    <a:pt x="1933448" y="2155190"/>
                  </a:lnTo>
                  <a:lnTo>
                    <a:pt x="1886965" y="2553716"/>
                  </a:lnTo>
                  <a:lnTo>
                    <a:pt x="1564386" y="2303780"/>
                  </a:lnTo>
                  <a:lnTo>
                    <a:pt x="1364741" y="2654808"/>
                  </a:lnTo>
                  <a:lnTo>
                    <a:pt x="1165098" y="2303780"/>
                  </a:lnTo>
                  <a:lnTo>
                    <a:pt x="842517" y="2553716"/>
                  </a:lnTo>
                  <a:lnTo>
                    <a:pt x="796036" y="2155190"/>
                  </a:lnTo>
                  <a:lnTo>
                    <a:pt x="399668" y="2266061"/>
                  </a:lnTo>
                  <a:lnTo>
                    <a:pt x="513714" y="1880489"/>
                  </a:lnTo>
                  <a:lnTo>
                    <a:pt x="103886" y="1835404"/>
                  </a:lnTo>
                  <a:lnTo>
                    <a:pt x="360807" y="1521587"/>
                  </a:lnTo>
                  <a:lnTo>
                    <a:pt x="0" y="1327403"/>
                  </a:lnTo>
                  <a:close/>
                </a:path>
              </a:pathLst>
            </a:custGeom>
            <a:ln w="12192">
              <a:solidFill>
                <a:srgbClr val="F7B615"/>
              </a:solidFill>
            </a:ln>
          </p:spPr>
          <p:txBody>
            <a:bodyPr wrap="square" lIns="0" tIns="0" rIns="0" bIns="0" rtlCol="0"/>
            <a:lstStyle/>
            <a:p>
              <a:endParaRPr/>
            </a:p>
          </p:txBody>
        </p:sp>
        <p:sp>
          <p:nvSpPr>
            <p:cNvPr id="8" name="object 8"/>
            <p:cNvSpPr txBox="1"/>
            <p:nvPr/>
          </p:nvSpPr>
          <p:spPr>
            <a:xfrm>
              <a:off x="393903" y="3126133"/>
              <a:ext cx="2030730" cy="702945"/>
            </a:xfrm>
            <a:prstGeom prst="rect">
              <a:avLst/>
            </a:prstGeom>
          </p:spPr>
          <p:txBody>
            <a:bodyPr vert="horz" wrap="square" lIns="0" tIns="0" rIns="0" bIns="0" rtlCol="0">
              <a:spAutoFit/>
            </a:bodyPr>
            <a:lstStyle/>
            <a:p>
              <a:pPr algn="ctr">
                <a:lnSpc>
                  <a:spcPct val="100000"/>
                </a:lnSpc>
              </a:pPr>
              <a:r>
                <a:rPr sz="2400" b="1" spc="-5" dirty="0">
                  <a:latin typeface="Calibri"/>
                  <a:cs typeface="Calibri"/>
                </a:rPr>
                <a:t>P</a:t>
              </a:r>
              <a:r>
                <a:rPr sz="2400" b="1" spc="-105" dirty="0">
                  <a:latin typeface="Calibri"/>
                  <a:cs typeface="Calibri"/>
                </a:rPr>
                <a:t>r</a:t>
              </a:r>
              <a:r>
                <a:rPr sz="2400" b="1" spc="-20" dirty="0">
                  <a:latin typeface="Calibri"/>
                  <a:cs typeface="Calibri"/>
                </a:rPr>
                <a:t>o</a:t>
              </a:r>
              <a:r>
                <a:rPr sz="2400" b="1" spc="-15" dirty="0">
                  <a:latin typeface="Calibri"/>
                  <a:cs typeface="Calibri"/>
                </a:rPr>
                <a:t>f</a:t>
              </a:r>
              <a:r>
                <a:rPr sz="2400" b="1" spc="30" dirty="0">
                  <a:latin typeface="Calibri"/>
                  <a:cs typeface="Calibri"/>
                </a:rPr>
                <a:t>il</a:t>
              </a:r>
              <a:r>
                <a:rPr sz="2400" b="1" spc="-100" dirty="0">
                  <a:latin typeface="Calibri"/>
                  <a:cs typeface="Calibri"/>
                </a:rPr>
                <a:t>e</a:t>
              </a:r>
              <a:r>
                <a:rPr sz="2400" b="1" spc="135" dirty="0">
                  <a:latin typeface="Calibri"/>
                  <a:cs typeface="Calibri"/>
                </a:rPr>
                <a:t> </a:t>
              </a:r>
              <a:r>
                <a:rPr sz="2400" b="1" spc="-20" dirty="0">
                  <a:latin typeface="Calibri"/>
                  <a:cs typeface="Calibri"/>
                </a:rPr>
                <a:t>o</a:t>
              </a:r>
              <a:r>
                <a:rPr sz="2400" b="1" spc="90" dirty="0">
                  <a:latin typeface="Calibri"/>
                  <a:cs typeface="Calibri"/>
                </a:rPr>
                <a:t>f</a:t>
              </a:r>
              <a:r>
                <a:rPr sz="2400" b="1" spc="150" dirty="0">
                  <a:latin typeface="Calibri"/>
                  <a:cs typeface="Calibri"/>
                </a:rPr>
                <a:t> </a:t>
              </a:r>
              <a:r>
                <a:rPr sz="2400" b="1" spc="-204" dirty="0">
                  <a:latin typeface="Calibri"/>
                  <a:cs typeface="Calibri"/>
                </a:rPr>
                <a:t>T</a:t>
              </a:r>
              <a:r>
                <a:rPr sz="2400" b="1" spc="-20" dirty="0">
                  <a:latin typeface="Calibri"/>
                  <a:cs typeface="Calibri"/>
                </a:rPr>
                <a:t>od</a:t>
              </a:r>
              <a:r>
                <a:rPr sz="2400" b="1" spc="80" dirty="0">
                  <a:latin typeface="Calibri"/>
                  <a:cs typeface="Calibri"/>
                </a:rPr>
                <a:t>a</a:t>
              </a:r>
              <a:r>
                <a:rPr sz="2400" b="1" spc="-70" dirty="0">
                  <a:latin typeface="Calibri"/>
                  <a:cs typeface="Calibri"/>
                </a:rPr>
                <a:t>y</a:t>
              </a:r>
              <a:endParaRPr sz="2400">
                <a:latin typeface="Calibri"/>
                <a:cs typeface="Calibri"/>
              </a:endParaRPr>
            </a:p>
            <a:p>
              <a:pPr marL="50800" algn="ctr">
                <a:lnSpc>
                  <a:spcPct val="100000"/>
                </a:lnSpc>
              </a:pPr>
              <a:r>
                <a:rPr sz="2400" spc="-204" dirty="0">
                  <a:latin typeface="Calibri"/>
                  <a:cs typeface="Calibri"/>
                </a:rPr>
                <a:t>M</a:t>
              </a:r>
              <a:r>
                <a:rPr sz="2400" spc="-30" dirty="0">
                  <a:latin typeface="Calibri"/>
                  <a:cs typeface="Calibri"/>
                </a:rPr>
                <a:t>i</a:t>
              </a:r>
              <a:r>
                <a:rPr sz="2400" spc="-145" dirty="0">
                  <a:latin typeface="Calibri"/>
                  <a:cs typeface="Calibri"/>
                </a:rPr>
                <a:t>s</a:t>
              </a:r>
              <a:r>
                <a:rPr sz="2400" spc="-140" dirty="0">
                  <a:latin typeface="Calibri"/>
                  <a:cs typeface="Calibri"/>
                </a:rPr>
                <a:t>s</a:t>
              </a:r>
              <a:r>
                <a:rPr sz="2400" spc="-30" dirty="0">
                  <a:latin typeface="Calibri"/>
                  <a:cs typeface="Calibri"/>
                </a:rPr>
                <a:t>i</a:t>
              </a:r>
              <a:r>
                <a:rPr sz="2400" spc="-70" dirty="0">
                  <a:latin typeface="Calibri"/>
                  <a:cs typeface="Calibri"/>
                </a:rPr>
                <a:t>o</a:t>
              </a:r>
              <a:r>
                <a:rPr sz="2400" spc="5" dirty="0">
                  <a:latin typeface="Calibri"/>
                  <a:cs typeface="Calibri"/>
                </a:rPr>
                <a:t>n</a:t>
              </a:r>
              <a:endParaRPr sz="2400">
                <a:latin typeface="Calibri"/>
                <a:cs typeface="Calibri"/>
              </a:endParaRPr>
            </a:p>
          </p:txBody>
        </p:sp>
        <p:sp>
          <p:nvSpPr>
            <p:cNvPr id="9" name="object 9"/>
            <p:cNvSpPr txBox="1"/>
            <p:nvPr/>
          </p:nvSpPr>
          <p:spPr>
            <a:xfrm>
              <a:off x="6950456" y="2876705"/>
              <a:ext cx="1706245" cy="1435100"/>
            </a:xfrm>
            <a:prstGeom prst="rect">
              <a:avLst/>
            </a:prstGeom>
          </p:spPr>
          <p:txBody>
            <a:bodyPr vert="horz" wrap="square" lIns="0" tIns="0" rIns="0" bIns="0" rtlCol="0">
              <a:spAutoFit/>
            </a:bodyPr>
            <a:lstStyle/>
            <a:p>
              <a:pPr marL="12700" marR="5080" indent="8255" algn="ctr">
                <a:lnSpc>
                  <a:spcPct val="100000"/>
                </a:lnSpc>
              </a:pPr>
              <a:r>
                <a:rPr sz="2400" b="1" spc="-5" dirty="0">
                  <a:latin typeface="Calibri"/>
                  <a:cs typeface="Calibri"/>
                </a:rPr>
                <a:t>P</a:t>
              </a:r>
              <a:r>
                <a:rPr sz="2400" b="1" spc="-105" dirty="0">
                  <a:latin typeface="Calibri"/>
                  <a:cs typeface="Calibri"/>
                </a:rPr>
                <a:t>r</a:t>
              </a:r>
              <a:r>
                <a:rPr sz="2400" b="1" spc="-20" dirty="0">
                  <a:latin typeface="Calibri"/>
                  <a:cs typeface="Calibri"/>
                </a:rPr>
                <a:t>o</a:t>
              </a:r>
              <a:r>
                <a:rPr sz="2400" b="1" spc="-15" dirty="0">
                  <a:latin typeface="Calibri"/>
                  <a:cs typeface="Calibri"/>
                </a:rPr>
                <a:t>f</a:t>
              </a:r>
              <a:r>
                <a:rPr sz="2400" b="1" spc="30" dirty="0">
                  <a:latin typeface="Calibri"/>
                  <a:cs typeface="Calibri"/>
                </a:rPr>
                <a:t>il</a:t>
              </a:r>
              <a:r>
                <a:rPr sz="2400" b="1" spc="-100" dirty="0">
                  <a:latin typeface="Calibri"/>
                  <a:cs typeface="Calibri"/>
                </a:rPr>
                <a:t>e</a:t>
              </a:r>
              <a:r>
                <a:rPr sz="2400" b="1" spc="135" dirty="0">
                  <a:latin typeface="Calibri"/>
                  <a:cs typeface="Calibri"/>
                </a:rPr>
                <a:t> </a:t>
              </a:r>
              <a:r>
                <a:rPr sz="2400" b="1" spc="-20" dirty="0">
                  <a:latin typeface="Calibri"/>
                  <a:cs typeface="Calibri"/>
                </a:rPr>
                <a:t>o</a:t>
              </a:r>
              <a:r>
                <a:rPr sz="2400" b="1" spc="90" dirty="0">
                  <a:latin typeface="Calibri"/>
                  <a:cs typeface="Calibri"/>
                </a:rPr>
                <a:t>f</a:t>
              </a:r>
              <a:r>
                <a:rPr sz="2400" b="1" spc="65" dirty="0">
                  <a:latin typeface="Calibri"/>
                  <a:cs typeface="Calibri"/>
                </a:rPr>
                <a:t> </a:t>
              </a:r>
              <a:r>
                <a:rPr sz="2400" b="1" spc="-204" dirty="0">
                  <a:latin typeface="Calibri"/>
                  <a:cs typeface="Calibri"/>
                </a:rPr>
                <a:t>T</a:t>
              </a:r>
              <a:r>
                <a:rPr sz="2400" b="1" spc="-20" dirty="0">
                  <a:latin typeface="Calibri"/>
                  <a:cs typeface="Calibri"/>
                </a:rPr>
                <a:t>o</a:t>
              </a:r>
              <a:r>
                <a:rPr sz="2400" b="1" spc="-65" dirty="0">
                  <a:latin typeface="Calibri"/>
                  <a:cs typeface="Calibri"/>
                </a:rPr>
                <a:t>m</a:t>
              </a:r>
              <a:r>
                <a:rPr sz="2400" b="1" spc="-20" dirty="0">
                  <a:latin typeface="Calibri"/>
                  <a:cs typeface="Calibri"/>
                </a:rPr>
                <a:t>o</a:t>
              </a:r>
              <a:r>
                <a:rPr sz="2400" b="1" spc="-60" dirty="0">
                  <a:latin typeface="Calibri"/>
                  <a:cs typeface="Calibri"/>
                </a:rPr>
                <a:t>r</a:t>
              </a:r>
              <a:r>
                <a:rPr sz="2400" b="1" spc="-105" dirty="0">
                  <a:latin typeface="Calibri"/>
                  <a:cs typeface="Calibri"/>
                </a:rPr>
                <a:t>r</a:t>
              </a:r>
              <a:r>
                <a:rPr sz="2400" b="1" spc="-65" dirty="0">
                  <a:latin typeface="Calibri"/>
                  <a:cs typeface="Calibri"/>
                </a:rPr>
                <a:t>o</a:t>
              </a:r>
              <a:r>
                <a:rPr sz="2400" b="1" spc="-145" dirty="0">
                  <a:latin typeface="Calibri"/>
                  <a:cs typeface="Calibri"/>
                </a:rPr>
                <a:t>w</a:t>
              </a:r>
              <a:r>
                <a:rPr sz="2400" b="1" spc="-45" dirty="0">
                  <a:latin typeface="Calibri"/>
                  <a:cs typeface="Calibri"/>
                </a:rPr>
                <a:t> </a:t>
              </a:r>
              <a:r>
                <a:rPr sz="2400" spc="85" dirty="0">
                  <a:latin typeface="Calibri"/>
                  <a:cs typeface="Calibri"/>
                </a:rPr>
                <a:t>V</a:t>
              </a:r>
              <a:r>
                <a:rPr sz="2400" spc="-30" dirty="0">
                  <a:latin typeface="Calibri"/>
                  <a:cs typeface="Calibri"/>
                </a:rPr>
                <a:t>i</a:t>
              </a:r>
              <a:r>
                <a:rPr sz="2400" spc="-140" dirty="0">
                  <a:latin typeface="Calibri"/>
                  <a:cs typeface="Calibri"/>
                </a:rPr>
                <a:t>s</a:t>
              </a:r>
              <a:r>
                <a:rPr sz="2400" spc="-30" dirty="0">
                  <a:latin typeface="Calibri"/>
                  <a:cs typeface="Calibri"/>
                </a:rPr>
                <a:t>i</a:t>
              </a:r>
              <a:r>
                <a:rPr sz="2400" spc="-70" dirty="0">
                  <a:latin typeface="Calibri"/>
                  <a:cs typeface="Calibri"/>
                </a:rPr>
                <a:t>o</a:t>
              </a:r>
              <a:r>
                <a:rPr sz="2400" spc="5" dirty="0">
                  <a:latin typeface="Calibri"/>
                  <a:cs typeface="Calibri"/>
                </a:rPr>
                <a:t>n</a:t>
              </a:r>
              <a:r>
                <a:rPr sz="2400" spc="-105" dirty="0">
                  <a:latin typeface="Calibri"/>
                  <a:cs typeface="Calibri"/>
                </a:rPr>
                <a:t> </a:t>
              </a:r>
              <a:r>
                <a:rPr sz="2400" spc="-80" dirty="0">
                  <a:latin typeface="Calibri"/>
                  <a:cs typeface="Calibri"/>
                </a:rPr>
                <a:t>(</a:t>
              </a:r>
              <a:r>
                <a:rPr sz="2400" spc="-215" dirty="0">
                  <a:latin typeface="Calibri"/>
                  <a:cs typeface="Calibri"/>
                </a:rPr>
                <a:t>h</a:t>
              </a:r>
              <a:r>
                <a:rPr sz="2400" spc="-70" dirty="0">
                  <a:latin typeface="Calibri"/>
                  <a:cs typeface="Calibri"/>
                </a:rPr>
                <a:t>o</a:t>
              </a:r>
              <a:r>
                <a:rPr sz="2400" spc="60" dirty="0">
                  <a:latin typeface="Calibri"/>
                  <a:cs typeface="Calibri"/>
                </a:rPr>
                <a:t>p</a:t>
              </a:r>
              <a:r>
                <a:rPr sz="2400" spc="50" dirty="0">
                  <a:latin typeface="Calibri"/>
                  <a:cs typeface="Calibri"/>
                </a:rPr>
                <a:t>e</a:t>
              </a:r>
              <a:r>
                <a:rPr sz="2400" spc="20" dirty="0">
                  <a:latin typeface="Calibri"/>
                  <a:cs typeface="Calibri"/>
                </a:rPr>
                <a:t> f</a:t>
              </a:r>
              <a:r>
                <a:rPr sz="2400" spc="-70" dirty="0">
                  <a:latin typeface="Calibri"/>
                  <a:cs typeface="Calibri"/>
                </a:rPr>
                <a:t>o</a:t>
              </a:r>
              <a:r>
                <a:rPr sz="2400" spc="-35" dirty="0">
                  <a:latin typeface="Calibri"/>
                  <a:cs typeface="Calibri"/>
                </a:rPr>
                <a:t>r</a:t>
              </a:r>
              <a:r>
                <a:rPr sz="2400" spc="114" dirty="0">
                  <a:latin typeface="Calibri"/>
                  <a:cs typeface="Calibri"/>
                </a:rPr>
                <a:t> </a:t>
              </a:r>
              <a:r>
                <a:rPr sz="2400" spc="-160" dirty="0">
                  <a:latin typeface="Calibri"/>
                  <a:cs typeface="Calibri"/>
                </a:rPr>
                <a:t>t</a:t>
              </a:r>
              <a:r>
                <a:rPr sz="2400" spc="-215" dirty="0">
                  <a:latin typeface="Calibri"/>
                  <a:cs typeface="Calibri"/>
                </a:rPr>
                <a:t>h</a:t>
              </a:r>
              <a:r>
                <a:rPr sz="2400" spc="50" dirty="0">
                  <a:latin typeface="Calibri"/>
                  <a:cs typeface="Calibri"/>
                </a:rPr>
                <a:t>e</a:t>
              </a:r>
              <a:r>
                <a:rPr sz="2400" spc="60" dirty="0">
                  <a:latin typeface="Calibri"/>
                  <a:cs typeface="Calibri"/>
                </a:rPr>
                <a:t> </a:t>
              </a:r>
              <a:r>
                <a:rPr sz="2400" spc="65" dirty="0">
                  <a:latin typeface="Calibri"/>
                  <a:cs typeface="Calibri"/>
                </a:rPr>
                <a:t>f</a:t>
              </a:r>
              <a:r>
                <a:rPr sz="2400" spc="-210" dirty="0">
                  <a:latin typeface="Calibri"/>
                  <a:cs typeface="Calibri"/>
                </a:rPr>
                <a:t>u</a:t>
              </a:r>
              <a:r>
                <a:rPr sz="2400" spc="-160" dirty="0">
                  <a:latin typeface="Calibri"/>
                  <a:cs typeface="Calibri"/>
                </a:rPr>
                <a:t>t</a:t>
              </a:r>
              <a:r>
                <a:rPr sz="2400" spc="-215" dirty="0">
                  <a:latin typeface="Calibri"/>
                  <a:cs typeface="Calibri"/>
                </a:rPr>
                <a:t>u</a:t>
              </a:r>
              <a:r>
                <a:rPr sz="2400" spc="-40" dirty="0">
                  <a:latin typeface="Calibri"/>
                  <a:cs typeface="Calibri"/>
                </a:rPr>
                <a:t>r</a:t>
              </a:r>
              <a:r>
                <a:rPr sz="2400" spc="15" dirty="0">
                  <a:latin typeface="Calibri"/>
                  <a:cs typeface="Calibri"/>
                </a:rPr>
                <a:t>e</a:t>
              </a:r>
              <a:r>
                <a:rPr sz="2400" spc="-40" dirty="0">
                  <a:latin typeface="Calibri"/>
                  <a:cs typeface="Calibri"/>
                </a:rPr>
                <a:t>)</a:t>
              </a:r>
              <a:endParaRPr sz="2400">
                <a:latin typeface="Calibri"/>
                <a:cs typeface="Calibri"/>
              </a:endParaRPr>
            </a:p>
          </p:txBody>
        </p:sp>
        <p:sp>
          <p:nvSpPr>
            <p:cNvPr id="10" name="object 10"/>
            <p:cNvSpPr txBox="1"/>
            <p:nvPr/>
          </p:nvSpPr>
          <p:spPr>
            <a:xfrm>
              <a:off x="3928109" y="3264324"/>
              <a:ext cx="1075055" cy="330200"/>
            </a:xfrm>
            <a:prstGeom prst="rect">
              <a:avLst/>
            </a:prstGeom>
          </p:spPr>
          <p:txBody>
            <a:bodyPr vert="horz" wrap="square" lIns="0" tIns="0" rIns="0" bIns="0" rtlCol="0">
              <a:spAutoFit/>
            </a:bodyPr>
            <a:lstStyle/>
            <a:p>
              <a:pPr marL="12700">
                <a:lnSpc>
                  <a:spcPct val="100000"/>
                </a:lnSpc>
              </a:pPr>
              <a:r>
                <a:rPr sz="2400" spc="95" dirty="0">
                  <a:latin typeface="Calibri"/>
                  <a:cs typeface="Calibri"/>
                </a:rPr>
                <a:t>S</a:t>
              </a:r>
              <a:r>
                <a:rPr sz="2400" spc="-160" dirty="0">
                  <a:latin typeface="Calibri"/>
                  <a:cs typeface="Calibri"/>
                </a:rPr>
                <a:t>t</a:t>
              </a:r>
              <a:r>
                <a:rPr sz="2400" spc="-65" dirty="0">
                  <a:latin typeface="Calibri"/>
                  <a:cs typeface="Calibri"/>
                </a:rPr>
                <a:t>r</a:t>
              </a:r>
              <a:r>
                <a:rPr sz="2400" spc="175" dirty="0">
                  <a:latin typeface="Calibri"/>
                  <a:cs typeface="Calibri"/>
                </a:rPr>
                <a:t>a</a:t>
              </a:r>
              <a:r>
                <a:rPr sz="2400" spc="-160" dirty="0">
                  <a:latin typeface="Calibri"/>
                  <a:cs typeface="Calibri"/>
                </a:rPr>
                <a:t>t</a:t>
              </a:r>
              <a:r>
                <a:rPr sz="2400" dirty="0">
                  <a:latin typeface="Calibri"/>
                  <a:cs typeface="Calibri"/>
                </a:rPr>
                <a:t>e</a:t>
              </a:r>
              <a:r>
                <a:rPr sz="2400" spc="130" dirty="0">
                  <a:latin typeface="Calibri"/>
                  <a:cs typeface="Calibri"/>
                </a:rPr>
                <a:t>g</a:t>
              </a:r>
              <a:r>
                <a:rPr sz="2400" spc="105" dirty="0">
                  <a:latin typeface="Calibri"/>
                  <a:cs typeface="Calibri"/>
                </a:rPr>
                <a:t>y</a:t>
              </a:r>
              <a:endParaRPr sz="2400">
                <a:latin typeface="Calibri"/>
                <a:cs typeface="Calibri"/>
              </a:endParaRPr>
            </a:p>
          </p:txBody>
        </p:sp>
        <p:sp>
          <p:nvSpPr>
            <p:cNvPr id="11" name="object 11"/>
            <p:cNvSpPr/>
            <p:nvPr/>
          </p:nvSpPr>
          <p:spPr>
            <a:xfrm>
              <a:off x="2971800" y="1607819"/>
              <a:ext cx="0" cy="1434465"/>
            </a:xfrm>
            <a:custGeom>
              <a:avLst/>
              <a:gdLst/>
              <a:ahLst/>
              <a:cxnLst/>
              <a:rect l="l" t="t" r="r" b="b"/>
              <a:pathLst>
                <a:path h="1434464">
                  <a:moveTo>
                    <a:pt x="0" y="0"/>
                  </a:moveTo>
                  <a:lnTo>
                    <a:pt x="0" y="1434083"/>
                  </a:lnTo>
                </a:path>
              </a:pathLst>
            </a:custGeom>
            <a:ln w="12192">
              <a:solidFill>
                <a:srgbClr val="000000"/>
              </a:solidFill>
            </a:ln>
          </p:spPr>
          <p:txBody>
            <a:bodyPr wrap="square" lIns="0" tIns="0" rIns="0" bIns="0" rtlCol="0"/>
            <a:lstStyle/>
            <a:p>
              <a:endParaRPr/>
            </a:p>
          </p:txBody>
        </p:sp>
        <p:sp>
          <p:nvSpPr>
            <p:cNvPr id="12" name="object 12"/>
            <p:cNvSpPr/>
            <p:nvPr/>
          </p:nvSpPr>
          <p:spPr>
            <a:xfrm>
              <a:off x="4648200" y="1607819"/>
              <a:ext cx="0" cy="1053465"/>
            </a:xfrm>
            <a:custGeom>
              <a:avLst/>
              <a:gdLst/>
              <a:ahLst/>
              <a:cxnLst/>
              <a:rect l="l" t="t" r="r" b="b"/>
              <a:pathLst>
                <a:path h="1053464">
                  <a:moveTo>
                    <a:pt x="0" y="0"/>
                  </a:moveTo>
                  <a:lnTo>
                    <a:pt x="0" y="1053083"/>
                  </a:lnTo>
                </a:path>
              </a:pathLst>
            </a:custGeom>
            <a:ln w="12192">
              <a:solidFill>
                <a:srgbClr val="000000"/>
              </a:solidFill>
            </a:ln>
          </p:spPr>
          <p:txBody>
            <a:bodyPr wrap="square" lIns="0" tIns="0" rIns="0" bIns="0" rtlCol="0"/>
            <a:lstStyle/>
            <a:p>
              <a:endParaRPr/>
            </a:p>
          </p:txBody>
        </p:sp>
        <p:sp>
          <p:nvSpPr>
            <p:cNvPr id="13" name="object 13"/>
            <p:cNvSpPr/>
            <p:nvPr/>
          </p:nvSpPr>
          <p:spPr>
            <a:xfrm>
              <a:off x="5486400" y="1607819"/>
              <a:ext cx="0" cy="1434465"/>
            </a:xfrm>
            <a:custGeom>
              <a:avLst/>
              <a:gdLst/>
              <a:ahLst/>
              <a:cxnLst/>
              <a:rect l="l" t="t" r="r" b="b"/>
              <a:pathLst>
                <a:path h="1434464">
                  <a:moveTo>
                    <a:pt x="0" y="0"/>
                  </a:moveTo>
                  <a:lnTo>
                    <a:pt x="0" y="1434083"/>
                  </a:lnTo>
                </a:path>
              </a:pathLst>
            </a:custGeom>
            <a:ln w="12192">
              <a:solidFill>
                <a:srgbClr val="000000"/>
              </a:solidFill>
            </a:ln>
          </p:spPr>
          <p:txBody>
            <a:bodyPr wrap="square" lIns="0" tIns="0" rIns="0" bIns="0" rtlCol="0"/>
            <a:lstStyle/>
            <a:p>
              <a:endParaRPr/>
            </a:p>
          </p:txBody>
        </p:sp>
        <p:sp>
          <p:nvSpPr>
            <p:cNvPr id="14" name="object 14"/>
            <p:cNvSpPr/>
            <p:nvPr/>
          </p:nvSpPr>
          <p:spPr>
            <a:xfrm>
              <a:off x="6324600" y="1607819"/>
              <a:ext cx="0" cy="3644265"/>
            </a:xfrm>
            <a:custGeom>
              <a:avLst/>
              <a:gdLst/>
              <a:ahLst/>
              <a:cxnLst/>
              <a:rect l="l" t="t" r="r" b="b"/>
              <a:pathLst>
                <a:path h="3644265">
                  <a:moveTo>
                    <a:pt x="0" y="0"/>
                  </a:moveTo>
                  <a:lnTo>
                    <a:pt x="0" y="3643883"/>
                  </a:lnTo>
                </a:path>
              </a:pathLst>
            </a:custGeom>
            <a:ln w="12192">
              <a:solidFill>
                <a:srgbClr val="000000"/>
              </a:solidFill>
            </a:ln>
          </p:spPr>
          <p:txBody>
            <a:bodyPr wrap="square" lIns="0" tIns="0" rIns="0" bIns="0" rtlCol="0"/>
            <a:lstStyle/>
            <a:p>
              <a:endParaRPr/>
            </a:p>
          </p:txBody>
        </p:sp>
        <p:sp>
          <p:nvSpPr>
            <p:cNvPr id="15" name="object 15"/>
            <p:cNvSpPr txBox="1"/>
            <p:nvPr/>
          </p:nvSpPr>
          <p:spPr>
            <a:xfrm>
              <a:off x="2745104" y="5548374"/>
              <a:ext cx="404495" cy="472440"/>
            </a:xfrm>
            <a:prstGeom prst="rect">
              <a:avLst/>
            </a:prstGeom>
          </p:spPr>
          <p:txBody>
            <a:bodyPr vert="horz" wrap="square" lIns="0" tIns="0" rIns="0" bIns="0" rtlCol="0">
              <a:spAutoFit/>
            </a:bodyPr>
            <a:lstStyle/>
            <a:p>
              <a:pPr marL="178435" marR="5080" indent="-166370">
                <a:lnSpc>
                  <a:spcPct val="100000"/>
                </a:lnSpc>
              </a:pPr>
              <a:r>
                <a:rPr sz="1600" spc="40" dirty="0">
                  <a:latin typeface="Calibri"/>
                  <a:cs typeface="Calibri"/>
                </a:rPr>
                <a:t>y</a:t>
              </a:r>
              <a:r>
                <a:rPr sz="1600" dirty="0">
                  <a:latin typeface="Calibri"/>
                  <a:cs typeface="Calibri"/>
                </a:rPr>
                <a:t>e</a:t>
              </a:r>
              <a:r>
                <a:rPr sz="1600" spc="105" dirty="0">
                  <a:latin typeface="Calibri"/>
                  <a:cs typeface="Calibri"/>
                </a:rPr>
                <a:t>a</a:t>
              </a:r>
              <a:r>
                <a:rPr sz="1600" spc="-25" dirty="0">
                  <a:latin typeface="Calibri"/>
                  <a:cs typeface="Calibri"/>
                </a:rPr>
                <a:t>r</a:t>
              </a:r>
              <a:r>
                <a:rPr sz="1600" spc="-20" dirty="0">
                  <a:latin typeface="Calibri"/>
                  <a:cs typeface="Calibri"/>
                </a:rPr>
                <a:t> </a:t>
              </a:r>
              <a:r>
                <a:rPr sz="1600" spc="170" dirty="0">
                  <a:latin typeface="Calibri"/>
                  <a:cs typeface="Calibri"/>
                </a:rPr>
                <a:t>1</a:t>
              </a:r>
              <a:endParaRPr sz="1600">
                <a:latin typeface="Calibri"/>
                <a:cs typeface="Calibri"/>
              </a:endParaRPr>
            </a:p>
          </p:txBody>
        </p:sp>
        <p:sp>
          <p:nvSpPr>
            <p:cNvPr id="16" name="object 16"/>
            <p:cNvSpPr txBox="1"/>
            <p:nvPr/>
          </p:nvSpPr>
          <p:spPr>
            <a:xfrm>
              <a:off x="3583685" y="5548374"/>
              <a:ext cx="404495" cy="472440"/>
            </a:xfrm>
            <a:prstGeom prst="rect">
              <a:avLst/>
            </a:prstGeom>
          </p:spPr>
          <p:txBody>
            <a:bodyPr vert="horz" wrap="square" lIns="0" tIns="0" rIns="0" bIns="0" rtlCol="0">
              <a:spAutoFit/>
            </a:bodyPr>
            <a:lstStyle/>
            <a:p>
              <a:pPr marL="178435" marR="5080" indent="-166370">
                <a:lnSpc>
                  <a:spcPct val="100000"/>
                </a:lnSpc>
              </a:pPr>
              <a:r>
                <a:rPr sz="1600" spc="40" dirty="0">
                  <a:latin typeface="Calibri"/>
                  <a:cs typeface="Calibri"/>
                </a:rPr>
                <a:t>y</a:t>
              </a:r>
              <a:r>
                <a:rPr sz="1600" dirty="0">
                  <a:latin typeface="Calibri"/>
                  <a:cs typeface="Calibri"/>
                </a:rPr>
                <a:t>e</a:t>
              </a:r>
              <a:r>
                <a:rPr sz="1600" spc="105" dirty="0">
                  <a:latin typeface="Calibri"/>
                  <a:cs typeface="Calibri"/>
                </a:rPr>
                <a:t>a</a:t>
              </a:r>
              <a:r>
                <a:rPr sz="1600" spc="-25" dirty="0">
                  <a:latin typeface="Calibri"/>
                  <a:cs typeface="Calibri"/>
                </a:rPr>
                <a:t>r</a:t>
              </a:r>
              <a:r>
                <a:rPr sz="1600" spc="-20" dirty="0">
                  <a:latin typeface="Calibri"/>
                  <a:cs typeface="Calibri"/>
                </a:rPr>
                <a:t> </a:t>
              </a:r>
              <a:r>
                <a:rPr sz="1600" spc="170" dirty="0">
                  <a:latin typeface="Calibri"/>
                  <a:cs typeface="Calibri"/>
                </a:rPr>
                <a:t>2</a:t>
              </a:r>
              <a:endParaRPr sz="1600">
                <a:latin typeface="Calibri"/>
                <a:cs typeface="Calibri"/>
              </a:endParaRPr>
            </a:p>
          </p:txBody>
        </p:sp>
        <p:sp>
          <p:nvSpPr>
            <p:cNvPr id="17" name="object 17"/>
            <p:cNvSpPr txBox="1"/>
            <p:nvPr/>
          </p:nvSpPr>
          <p:spPr>
            <a:xfrm>
              <a:off x="4421885" y="5548374"/>
              <a:ext cx="404495" cy="472440"/>
            </a:xfrm>
            <a:prstGeom prst="rect">
              <a:avLst/>
            </a:prstGeom>
          </p:spPr>
          <p:txBody>
            <a:bodyPr vert="horz" wrap="square" lIns="0" tIns="0" rIns="0" bIns="0" rtlCol="0">
              <a:spAutoFit/>
            </a:bodyPr>
            <a:lstStyle/>
            <a:p>
              <a:pPr marL="178435" marR="5080" indent="-166370">
                <a:lnSpc>
                  <a:spcPct val="100000"/>
                </a:lnSpc>
              </a:pPr>
              <a:r>
                <a:rPr sz="1600" spc="40" dirty="0">
                  <a:latin typeface="Calibri"/>
                  <a:cs typeface="Calibri"/>
                </a:rPr>
                <a:t>y</a:t>
              </a:r>
              <a:r>
                <a:rPr sz="1600" dirty="0">
                  <a:latin typeface="Calibri"/>
                  <a:cs typeface="Calibri"/>
                </a:rPr>
                <a:t>e</a:t>
              </a:r>
              <a:r>
                <a:rPr sz="1600" spc="105" dirty="0">
                  <a:latin typeface="Calibri"/>
                  <a:cs typeface="Calibri"/>
                </a:rPr>
                <a:t>a</a:t>
              </a:r>
              <a:r>
                <a:rPr sz="1600" spc="-25" dirty="0">
                  <a:latin typeface="Calibri"/>
                  <a:cs typeface="Calibri"/>
                </a:rPr>
                <a:t>r</a:t>
              </a:r>
              <a:r>
                <a:rPr sz="1600" spc="-20" dirty="0">
                  <a:latin typeface="Calibri"/>
                  <a:cs typeface="Calibri"/>
                </a:rPr>
                <a:t> </a:t>
              </a:r>
              <a:r>
                <a:rPr sz="1600" spc="170" dirty="0">
                  <a:latin typeface="Calibri"/>
                  <a:cs typeface="Calibri"/>
                </a:rPr>
                <a:t>3</a:t>
              </a:r>
              <a:endParaRPr sz="1600">
                <a:latin typeface="Calibri"/>
                <a:cs typeface="Calibri"/>
              </a:endParaRPr>
            </a:p>
          </p:txBody>
        </p:sp>
        <p:sp>
          <p:nvSpPr>
            <p:cNvPr id="18" name="object 18"/>
            <p:cNvSpPr txBox="1"/>
            <p:nvPr/>
          </p:nvSpPr>
          <p:spPr>
            <a:xfrm>
              <a:off x="5260340" y="5548374"/>
              <a:ext cx="404495" cy="472440"/>
            </a:xfrm>
            <a:prstGeom prst="rect">
              <a:avLst/>
            </a:prstGeom>
          </p:spPr>
          <p:txBody>
            <a:bodyPr vert="horz" wrap="square" lIns="0" tIns="0" rIns="0" bIns="0" rtlCol="0">
              <a:spAutoFit/>
            </a:bodyPr>
            <a:lstStyle/>
            <a:p>
              <a:pPr marL="178435" marR="5080" indent="-166370">
                <a:lnSpc>
                  <a:spcPct val="100000"/>
                </a:lnSpc>
              </a:pPr>
              <a:r>
                <a:rPr sz="1600" spc="40" dirty="0">
                  <a:latin typeface="Calibri"/>
                  <a:cs typeface="Calibri"/>
                </a:rPr>
                <a:t>y</a:t>
              </a:r>
              <a:r>
                <a:rPr sz="1600" dirty="0">
                  <a:latin typeface="Calibri"/>
                  <a:cs typeface="Calibri"/>
                </a:rPr>
                <a:t>e</a:t>
              </a:r>
              <a:r>
                <a:rPr sz="1600" spc="105" dirty="0">
                  <a:latin typeface="Calibri"/>
                  <a:cs typeface="Calibri"/>
                </a:rPr>
                <a:t>a</a:t>
              </a:r>
              <a:r>
                <a:rPr sz="1600" spc="-25" dirty="0">
                  <a:latin typeface="Calibri"/>
                  <a:cs typeface="Calibri"/>
                </a:rPr>
                <a:t>r</a:t>
              </a:r>
              <a:r>
                <a:rPr sz="1600" spc="-20" dirty="0">
                  <a:latin typeface="Calibri"/>
                  <a:cs typeface="Calibri"/>
                </a:rPr>
                <a:t> </a:t>
              </a:r>
              <a:r>
                <a:rPr sz="1600" spc="170" dirty="0">
                  <a:latin typeface="Calibri"/>
                  <a:cs typeface="Calibri"/>
                </a:rPr>
                <a:t>4</a:t>
              </a:r>
              <a:endParaRPr sz="1600">
                <a:latin typeface="Calibri"/>
                <a:cs typeface="Calibri"/>
              </a:endParaRPr>
            </a:p>
          </p:txBody>
        </p:sp>
        <p:sp>
          <p:nvSpPr>
            <p:cNvPr id="19" name="object 19"/>
            <p:cNvSpPr txBox="1"/>
            <p:nvPr/>
          </p:nvSpPr>
          <p:spPr>
            <a:xfrm>
              <a:off x="6098540" y="5548374"/>
              <a:ext cx="404495" cy="472440"/>
            </a:xfrm>
            <a:prstGeom prst="rect">
              <a:avLst/>
            </a:prstGeom>
          </p:spPr>
          <p:txBody>
            <a:bodyPr vert="horz" wrap="square" lIns="0" tIns="0" rIns="0" bIns="0" rtlCol="0">
              <a:spAutoFit/>
            </a:bodyPr>
            <a:lstStyle/>
            <a:p>
              <a:pPr marL="178435" marR="5080" indent="-166370">
                <a:lnSpc>
                  <a:spcPct val="100000"/>
                </a:lnSpc>
              </a:pPr>
              <a:r>
                <a:rPr sz="1600" spc="40" dirty="0">
                  <a:latin typeface="Calibri"/>
                  <a:cs typeface="Calibri"/>
                </a:rPr>
                <a:t>y</a:t>
              </a:r>
              <a:r>
                <a:rPr sz="1600" dirty="0">
                  <a:latin typeface="Calibri"/>
                  <a:cs typeface="Calibri"/>
                </a:rPr>
                <a:t>e</a:t>
              </a:r>
              <a:r>
                <a:rPr sz="1600" spc="105" dirty="0">
                  <a:latin typeface="Calibri"/>
                  <a:cs typeface="Calibri"/>
                </a:rPr>
                <a:t>a</a:t>
              </a:r>
              <a:r>
                <a:rPr sz="1600" spc="-25" dirty="0">
                  <a:latin typeface="Calibri"/>
                  <a:cs typeface="Calibri"/>
                </a:rPr>
                <a:t>r</a:t>
              </a:r>
              <a:r>
                <a:rPr sz="1600" spc="-20" dirty="0">
                  <a:latin typeface="Calibri"/>
                  <a:cs typeface="Calibri"/>
                </a:rPr>
                <a:t> </a:t>
              </a:r>
              <a:r>
                <a:rPr sz="1600" spc="170" dirty="0">
                  <a:latin typeface="Calibri"/>
                  <a:cs typeface="Calibri"/>
                </a:rPr>
                <a:t>5</a:t>
              </a:r>
              <a:endParaRPr sz="1600">
                <a:latin typeface="Calibri"/>
                <a:cs typeface="Calibri"/>
              </a:endParaRPr>
            </a:p>
          </p:txBody>
        </p:sp>
        <p:sp>
          <p:nvSpPr>
            <p:cNvPr id="20" name="object 20"/>
            <p:cNvSpPr/>
            <p:nvPr/>
          </p:nvSpPr>
          <p:spPr>
            <a:xfrm>
              <a:off x="2369820" y="4762500"/>
              <a:ext cx="520065" cy="76200"/>
            </a:xfrm>
            <a:custGeom>
              <a:avLst/>
              <a:gdLst/>
              <a:ahLst/>
              <a:cxnLst/>
              <a:rect l="l" t="t" r="r" b="b"/>
              <a:pathLst>
                <a:path w="520064" h="76200">
                  <a:moveTo>
                    <a:pt x="443484" y="0"/>
                  </a:moveTo>
                  <a:lnTo>
                    <a:pt x="443484" y="76200"/>
                  </a:lnTo>
                  <a:lnTo>
                    <a:pt x="506984" y="44450"/>
                  </a:lnTo>
                  <a:lnTo>
                    <a:pt x="456184" y="44450"/>
                  </a:lnTo>
                  <a:lnTo>
                    <a:pt x="456184" y="31750"/>
                  </a:lnTo>
                  <a:lnTo>
                    <a:pt x="506984" y="31750"/>
                  </a:lnTo>
                  <a:lnTo>
                    <a:pt x="443484" y="0"/>
                  </a:lnTo>
                  <a:close/>
                </a:path>
                <a:path w="520064" h="76200">
                  <a:moveTo>
                    <a:pt x="443484" y="31750"/>
                  </a:moveTo>
                  <a:lnTo>
                    <a:pt x="0" y="31750"/>
                  </a:lnTo>
                  <a:lnTo>
                    <a:pt x="0" y="44450"/>
                  </a:lnTo>
                  <a:lnTo>
                    <a:pt x="443484" y="44450"/>
                  </a:lnTo>
                  <a:lnTo>
                    <a:pt x="443484" y="31750"/>
                  </a:lnTo>
                  <a:close/>
                </a:path>
                <a:path w="520064" h="76200">
                  <a:moveTo>
                    <a:pt x="506984" y="31750"/>
                  </a:moveTo>
                  <a:lnTo>
                    <a:pt x="456184" y="31750"/>
                  </a:lnTo>
                  <a:lnTo>
                    <a:pt x="456184" y="44450"/>
                  </a:lnTo>
                  <a:lnTo>
                    <a:pt x="506984" y="44450"/>
                  </a:lnTo>
                  <a:lnTo>
                    <a:pt x="519684" y="38100"/>
                  </a:lnTo>
                  <a:lnTo>
                    <a:pt x="506984" y="31750"/>
                  </a:lnTo>
                  <a:close/>
                </a:path>
              </a:pathLst>
            </a:custGeom>
            <a:solidFill>
              <a:srgbClr val="000000"/>
            </a:solidFill>
          </p:spPr>
          <p:txBody>
            <a:bodyPr wrap="square" lIns="0" tIns="0" rIns="0" bIns="0" rtlCol="0"/>
            <a:lstStyle/>
            <a:p>
              <a:endParaRPr/>
            </a:p>
          </p:txBody>
        </p:sp>
        <p:sp>
          <p:nvSpPr>
            <p:cNvPr id="21" name="object 21"/>
            <p:cNvSpPr/>
            <p:nvPr/>
          </p:nvSpPr>
          <p:spPr>
            <a:xfrm>
              <a:off x="2369820" y="2095500"/>
              <a:ext cx="520065" cy="76200"/>
            </a:xfrm>
            <a:custGeom>
              <a:avLst/>
              <a:gdLst/>
              <a:ahLst/>
              <a:cxnLst/>
              <a:rect l="l" t="t" r="r" b="b"/>
              <a:pathLst>
                <a:path w="520064" h="76200">
                  <a:moveTo>
                    <a:pt x="443484" y="0"/>
                  </a:moveTo>
                  <a:lnTo>
                    <a:pt x="443484" y="76200"/>
                  </a:lnTo>
                  <a:lnTo>
                    <a:pt x="506984" y="44450"/>
                  </a:lnTo>
                  <a:lnTo>
                    <a:pt x="456184" y="44450"/>
                  </a:lnTo>
                  <a:lnTo>
                    <a:pt x="456184" y="31750"/>
                  </a:lnTo>
                  <a:lnTo>
                    <a:pt x="506984" y="31750"/>
                  </a:lnTo>
                  <a:lnTo>
                    <a:pt x="443484" y="0"/>
                  </a:lnTo>
                  <a:close/>
                </a:path>
                <a:path w="520064" h="76200">
                  <a:moveTo>
                    <a:pt x="443484" y="31750"/>
                  </a:moveTo>
                  <a:lnTo>
                    <a:pt x="0" y="31750"/>
                  </a:lnTo>
                  <a:lnTo>
                    <a:pt x="0" y="44450"/>
                  </a:lnTo>
                  <a:lnTo>
                    <a:pt x="443484" y="44450"/>
                  </a:lnTo>
                  <a:lnTo>
                    <a:pt x="443484" y="31750"/>
                  </a:lnTo>
                  <a:close/>
                </a:path>
                <a:path w="520064" h="76200">
                  <a:moveTo>
                    <a:pt x="506984" y="31750"/>
                  </a:moveTo>
                  <a:lnTo>
                    <a:pt x="456184" y="31750"/>
                  </a:lnTo>
                  <a:lnTo>
                    <a:pt x="456184" y="44450"/>
                  </a:lnTo>
                  <a:lnTo>
                    <a:pt x="506984" y="44450"/>
                  </a:lnTo>
                  <a:lnTo>
                    <a:pt x="519684" y="38100"/>
                  </a:lnTo>
                  <a:lnTo>
                    <a:pt x="506984" y="31750"/>
                  </a:lnTo>
                  <a:close/>
                </a:path>
              </a:pathLst>
            </a:custGeom>
            <a:solidFill>
              <a:srgbClr val="000000"/>
            </a:solidFill>
          </p:spPr>
          <p:txBody>
            <a:bodyPr wrap="square" lIns="0" tIns="0" rIns="0" bIns="0" rtlCol="0"/>
            <a:lstStyle/>
            <a:p>
              <a:endParaRPr/>
            </a:p>
          </p:txBody>
        </p:sp>
        <p:sp>
          <p:nvSpPr>
            <p:cNvPr id="22" name="object 22"/>
            <p:cNvSpPr/>
            <p:nvPr/>
          </p:nvSpPr>
          <p:spPr>
            <a:xfrm>
              <a:off x="3131820" y="21717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3" name="object 23"/>
            <p:cNvSpPr/>
            <p:nvPr/>
          </p:nvSpPr>
          <p:spPr>
            <a:xfrm>
              <a:off x="3970020" y="22479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4" name="object 24"/>
            <p:cNvSpPr/>
            <p:nvPr/>
          </p:nvSpPr>
          <p:spPr>
            <a:xfrm>
              <a:off x="4808220" y="23241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5" name="object 25"/>
            <p:cNvSpPr/>
            <p:nvPr/>
          </p:nvSpPr>
          <p:spPr>
            <a:xfrm>
              <a:off x="5646420" y="24003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6" name="object 26"/>
            <p:cNvSpPr/>
            <p:nvPr/>
          </p:nvSpPr>
          <p:spPr>
            <a:xfrm>
              <a:off x="3131820" y="46863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7" name="object 27"/>
            <p:cNvSpPr/>
            <p:nvPr/>
          </p:nvSpPr>
          <p:spPr>
            <a:xfrm>
              <a:off x="3970020" y="45339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8" name="object 28"/>
            <p:cNvSpPr/>
            <p:nvPr/>
          </p:nvSpPr>
          <p:spPr>
            <a:xfrm>
              <a:off x="4808220" y="44577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29" name="object 29"/>
            <p:cNvSpPr/>
            <p:nvPr/>
          </p:nvSpPr>
          <p:spPr>
            <a:xfrm>
              <a:off x="5646420" y="4381500"/>
              <a:ext cx="520065" cy="76200"/>
            </a:xfrm>
            <a:custGeom>
              <a:avLst/>
              <a:gdLst/>
              <a:ahLst/>
              <a:cxnLst/>
              <a:rect l="l" t="t" r="r" b="b"/>
              <a:pathLst>
                <a:path w="520064" h="76200">
                  <a:moveTo>
                    <a:pt x="443483" y="0"/>
                  </a:moveTo>
                  <a:lnTo>
                    <a:pt x="443483" y="76200"/>
                  </a:lnTo>
                  <a:lnTo>
                    <a:pt x="506983" y="44450"/>
                  </a:lnTo>
                  <a:lnTo>
                    <a:pt x="456183" y="44450"/>
                  </a:lnTo>
                  <a:lnTo>
                    <a:pt x="456183" y="31750"/>
                  </a:lnTo>
                  <a:lnTo>
                    <a:pt x="506983" y="31750"/>
                  </a:lnTo>
                  <a:lnTo>
                    <a:pt x="443483" y="0"/>
                  </a:lnTo>
                  <a:close/>
                </a:path>
                <a:path w="520064" h="76200">
                  <a:moveTo>
                    <a:pt x="443483" y="31750"/>
                  </a:moveTo>
                  <a:lnTo>
                    <a:pt x="0" y="31750"/>
                  </a:lnTo>
                  <a:lnTo>
                    <a:pt x="0" y="44450"/>
                  </a:lnTo>
                  <a:lnTo>
                    <a:pt x="443483" y="44450"/>
                  </a:lnTo>
                  <a:lnTo>
                    <a:pt x="443483" y="31750"/>
                  </a:lnTo>
                  <a:close/>
                </a:path>
                <a:path w="520064" h="76200">
                  <a:moveTo>
                    <a:pt x="506983" y="31750"/>
                  </a:moveTo>
                  <a:lnTo>
                    <a:pt x="456183" y="31750"/>
                  </a:lnTo>
                  <a:lnTo>
                    <a:pt x="456183" y="44450"/>
                  </a:lnTo>
                  <a:lnTo>
                    <a:pt x="506983" y="44450"/>
                  </a:lnTo>
                  <a:lnTo>
                    <a:pt x="519683" y="38100"/>
                  </a:lnTo>
                  <a:lnTo>
                    <a:pt x="506983" y="31750"/>
                  </a:lnTo>
                  <a:close/>
                </a:path>
              </a:pathLst>
            </a:custGeom>
            <a:solidFill>
              <a:srgbClr val="000000"/>
            </a:solidFill>
          </p:spPr>
          <p:txBody>
            <a:bodyPr wrap="square" lIns="0" tIns="0" rIns="0" bIns="0" rtlCol="0"/>
            <a:lstStyle/>
            <a:p>
              <a:endParaRPr/>
            </a:p>
          </p:txBody>
        </p:sp>
        <p:sp>
          <p:nvSpPr>
            <p:cNvPr id="30" name="object 30"/>
            <p:cNvSpPr txBox="1"/>
            <p:nvPr/>
          </p:nvSpPr>
          <p:spPr>
            <a:xfrm>
              <a:off x="2421382" y="1876339"/>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31" name="object 31"/>
            <p:cNvSpPr txBox="1"/>
            <p:nvPr/>
          </p:nvSpPr>
          <p:spPr>
            <a:xfrm>
              <a:off x="3183382" y="1952539"/>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32" name="object 32"/>
            <p:cNvSpPr txBox="1"/>
            <p:nvPr/>
          </p:nvSpPr>
          <p:spPr>
            <a:xfrm>
              <a:off x="4021963" y="2028739"/>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33" name="object 33"/>
            <p:cNvSpPr txBox="1"/>
            <p:nvPr/>
          </p:nvSpPr>
          <p:spPr>
            <a:xfrm>
              <a:off x="4783963" y="2485939"/>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34" name="object 34"/>
            <p:cNvSpPr txBox="1"/>
            <p:nvPr/>
          </p:nvSpPr>
          <p:spPr>
            <a:xfrm>
              <a:off x="5622163" y="2562139"/>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35" name="object 35"/>
            <p:cNvSpPr txBox="1"/>
            <p:nvPr/>
          </p:nvSpPr>
          <p:spPr>
            <a:xfrm>
              <a:off x="2345182" y="2257339"/>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36" name="object 36"/>
            <p:cNvSpPr txBox="1"/>
            <p:nvPr/>
          </p:nvSpPr>
          <p:spPr>
            <a:xfrm>
              <a:off x="3183382" y="2333539"/>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37" name="object 37"/>
            <p:cNvSpPr txBox="1"/>
            <p:nvPr/>
          </p:nvSpPr>
          <p:spPr>
            <a:xfrm>
              <a:off x="3945763" y="2409739"/>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38" name="object 38"/>
            <p:cNvSpPr txBox="1"/>
            <p:nvPr/>
          </p:nvSpPr>
          <p:spPr>
            <a:xfrm>
              <a:off x="4860163" y="2104939"/>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39" name="object 39"/>
            <p:cNvSpPr txBox="1"/>
            <p:nvPr/>
          </p:nvSpPr>
          <p:spPr>
            <a:xfrm>
              <a:off x="5698363" y="2181139"/>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40" name="object 40"/>
            <p:cNvSpPr txBox="1"/>
            <p:nvPr/>
          </p:nvSpPr>
          <p:spPr>
            <a:xfrm>
              <a:off x="2421382" y="4924974"/>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41" name="object 41"/>
            <p:cNvSpPr txBox="1"/>
            <p:nvPr/>
          </p:nvSpPr>
          <p:spPr>
            <a:xfrm>
              <a:off x="3259582" y="4848774"/>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42" name="object 42"/>
            <p:cNvSpPr txBox="1"/>
            <p:nvPr/>
          </p:nvSpPr>
          <p:spPr>
            <a:xfrm>
              <a:off x="4082288" y="4696374"/>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43" name="object 43"/>
            <p:cNvSpPr txBox="1"/>
            <p:nvPr/>
          </p:nvSpPr>
          <p:spPr>
            <a:xfrm>
              <a:off x="4860163" y="4620174"/>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44" name="object 44"/>
            <p:cNvSpPr txBox="1"/>
            <p:nvPr/>
          </p:nvSpPr>
          <p:spPr>
            <a:xfrm>
              <a:off x="5698363" y="4543974"/>
              <a:ext cx="38227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p</a:t>
              </a:r>
              <a:r>
                <a:rPr sz="1300" spc="-15" dirty="0">
                  <a:latin typeface="Calibri"/>
                  <a:cs typeface="Calibri"/>
                </a:rPr>
                <a:t>l</a:t>
              </a:r>
              <a:r>
                <a:rPr sz="1300" spc="95" dirty="0">
                  <a:latin typeface="Calibri"/>
                  <a:cs typeface="Calibri"/>
                </a:rPr>
                <a:t>a</a:t>
              </a:r>
              <a:r>
                <a:rPr sz="1300" spc="-120" dirty="0">
                  <a:latin typeface="Calibri"/>
                  <a:cs typeface="Calibri"/>
                </a:rPr>
                <a:t>n</a:t>
              </a:r>
              <a:r>
                <a:rPr sz="1300" spc="5" dirty="0">
                  <a:latin typeface="Calibri"/>
                  <a:cs typeface="Calibri"/>
                </a:rPr>
                <a:t>s</a:t>
              </a:r>
              <a:endParaRPr sz="1300">
                <a:latin typeface="Calibri"/>
                <a:cs typeface="Calibri"/>
              </a:endParaRPr>
            </a:p>
          </p:txBody>
        </p:sp>
        <p:sp>
          <p:nvSpPr>
            <p:cNvPr id="45" name="object 45"/>
            <p:cNvSpPr/>
            <p:nvPr/>
          </p:nvSpPr>
          <p:spPr>
            <a:xfrm>
              <a:off x="2971800" y="3817620"/>
              <a:ext cx="0" cy="1434465"/>
            </a:xfrm>
            <a:custGeom>
              <a:avLst/>
              <a:gdLst/>
              <a:ahLst/>
              <a:cxnLst/>
              <a:rect l="l" t="t" r="r" b="b"/>
              <a:pathLst>
                <a:path h="1434464">
                  <a:moveTo>
                    <a:pt x="0" y="0"/>
                  </a:moveTo>
                  <a:lnTo>
                    <a:pt x="0" y="1434083"/>
                  </a:lnTo>
                </a:path>
              </a:pathLst>
            </a:custGeom>
            <a:ln w="12192">
              <a:solidFill>
                <a:srgbClr val="000000"/>
              </a:solidFill>
            </a:ln>
          </p:spPr>
          <p:txBody>
            <a:bodyPr wrap="square" lIns="0" tIns="0" rIns="0" bIns="0" rtlCol="0"/>
            <a:lstStyle/>
            <a:p>
              <a:endParaRPr/>
            </a:p>
          </p:txBody>
        </p:sp>
        <p:sp>
          <p:nvSpPr>
            <p:cNvPr id="46" name="object 46"/>
            <p:cNvSpPr/>
            <p:nvPr/>
          </p:nvSpPr>
          <p:spPr>
            <a:xfrm>
              <a:off x="3810000" y="1607819"/>
              <a:ext cx="0" cy="1434465"/>
            </a:xfrm>
            <a:custGeom>
              <a:avLst/>
              <a:gdLst/>
              <a:ahLst/>
              <a:cxnLst/>
              <a:rect l="l" t="t" r="r" b="b"/>
              <a:pathLst>
                <a:path h="1434464">
                  <a:moveTo>
                    <a:pt x="0" y="0"/>
                  </a:moveTo>
                  <a:lnTo>
                    <a:pt x="0" y="1434083"/>
                  </a:lnTo>
                </a:path>
              </a:pathLst>
            </a:custGeom>
            <a:ln w="12192">
              <a:solidFill>
                <a:srgbClr val="000000"/>
              </a:solidFill>
            </a:ln>
          </p:spPr>
          <p:txBody>
            <a:bodyPr wrap="square" lIns="0" tIns="0" rIns="0" bIns="0" rtlCol="0"/>
            <a:lstStyle/>
            <a:p>
              <a:endParaRPr/>
            </a:p>
          </p:txBody>
        </p:sp>
        <p:sp>
          <p:nvSpPr>
            <p:cNvPr id="47" name="object 47"/>
            <p:cNvSpPr/>
            <p:nvPr/>
          </p:nvSpPr>
          <p:spPr>
            <a:xfrm>
              <a:off x="3810000" y="3817620"/>
              <a:ext cx="0" cy="1434465"/>
            </a:xfrm>
            <a:custGeom>
              <a:avLst/>
              <a:gdLst/>
              <a:ahLst/>
              <a:cxnLst/>
              <a:rect l="l" t="t" r="r" b="b"/>
              <a:pathLst>
                <a:path h="1434464">
                  <a:moveTo>
                    <a:pt x="0" y="0"/>
                  </a:moveTo>
                  <a:lnTo>
                    <a:pt x="0" y="1434083"/>
                  </a:lnTo>
                </a:path>
              </a:pathLst>
            </a:custGeom>
            <a:ln w="12192">
              <a:solidFill>
                <a:srgbClr val="000000"/>
              </a:solidFill>
            </a:ln>
          </p:spPr>
          <p:txBody>
            <a:bodyPr wrap="square" lIns="0" tIns="0" rIns="0" bIns="0" rtlCol="0"/>
            <a:lstStyle/>
            <a:p>
              <a:endParaRPr/>
            </a:p>
          </p:txBody>
        </p:sp>
        <p:sp>
          <p:nvSpPr>
            <p:cNvPr id="48" name="object 48"/>
            <p:cNvSpPr/>
            <p:nvPr/>
          </p:nvSpPr>
          <p:spPr>
            <a:xfrm>
              <a:off x="5486400" y="3817620"/>
              <a:ext cx="0" cy="1434465"/>
            </a:xfrm>
            <a:custGeom>
              <a:avLst/>
              <a:gdLst/>
              <a:ahLst/>
              <a:cxnLst/>
              <a:rect l="l" t="t" r="r" b="b"/>
              <a:pathLst>
                <a:path h="1434464">
                  <a:moveTo>
                    <a:pt x="0" y="0"/>
                  </a:moveTo>
                  <a:lnTo>
                    <a:pt x="0" y="1434083"/>
                  </a:lnTo>
                </a:path>
              </a:pathLst>
            </a:custGeom>
            <a:ln w="12192">
              <a:solidFill>
                <a:srgbClr val="000000"/>
              </a:solidFill>
            </a:ln>
          </p:spPr>
          <p:txBody>
            <a:bodyPr wrap="square" lIns="0" tIns="0" rIns="0" bIns="0" rtlCol="0"/>
            <a:lstStyle/>
            <a:p>
              <a:endParaRPr/>
            </a:p>
          </p:txBody>
        </p:sp>
        <p:sp>
          <p:nvSpPr>
            <p:cNvPr id="49" name="object 49"/>
            <p:cNvSpPr/>
            <p:nvPr/>
          </p:nvSpPr>
          <p:spPr>
            <a:xfrm>
              <a:off x="4648200" y="4198620"/>
              <a:ext cx="0" cy="1053465"/>
            </a:xfrm>
            <a:custGeom>
              <a:avLst/>
              <a:gdLst/>
              <a:ahLst/>
              <a:cxnLst/>
              <a:rect l="l" t="t" r="r" b="b"/>
              <a:pathLst>
                <a:path h="1053464">
                  <a:moveTo>
                    <a:pt x="0" y="0"/>
                  </a:moveTo>
                  <a:lnTo>
                    <a:pt x="0" y="1053083"/>
                  </a:lnTo>
                </a:path>
              </a:pathLst>
            </a:custGeom>
            <a:ln w="12192">
              <a:solidFill>
                <a:srgbClr val="000000"/>
              </a:solidFill>
            </a:ln>
          </p:spPr>
          <p:txBody>
            <a:bodyPr wrap="square" lIns="0" tIns="0" rIns="0" bIns="0" rtlCol="0"/>
            <a:lstStyle/>
            <a:p>
              <a:endParaRPr/>
            </a:p>
          </p:txBody>
        </p:sp>
        <p:sp>
          <p:nvSpPr>
            <p:cNvPr id="50" name="object 50"/>
            <p:cNvSpPr txBox="1"/>
            <p:nvPr/>
          </p:nvSpPr>
          <p:spPr>
            <a:xfrm>
              <a:off x="2345182" y="4543974"/>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51" name="object 51"/>
            <p:cNvSpPr txBox="1"/>
            <p:nvPr/>
          </p:nvSpPr>
          <p:spPr>
            <a:xfrm>
              <a:off x="3107182" y="4467774"/>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52" name="object 52"/>
            <p:cNvSpPr txBox="1"/>
            <p:nvPr/>
          </p:nvSpPr>
          <p:spPr>
            <a:xfrm>
              <a:off x="3932935" y="4315374"/>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53" name="object 53"/>
            <p:cNvSpPr txBox="1"/>
            <p:nvPr/>
          </p:nvSpPr>
          <p:spPr>
            <a:xfrm>
              <a:off x="4783963" y="4239174"/>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sp>
          <p:nvSpPr>
            <p:cNvPr id="54" name="object 54"/>
            <p:cNvSpPr txBox="1"/>
            <p:nvPr/>
          </p:nvSpPr>
          <p:spPr>
            <a:xfrm>
              <a:off x="5622163" y="4162974"/>
              <a:ext cx="561340" cy="190500"/>
            </a:xfrm>
            <a:prstGeom prst="rect">
              <a:avLst/>
            </a:prstGeom>
          </p:spPr>
          <p:txBody>
            <a:bodyPr vert="horz" wrap="square" lIns="0" tIns="0" rIns="0" bIns="0" rtlCol="0">
              <a:spAutoFit/>
            </a:bodyPr>
            <a:lstStyle/>
            <a:p>
              <a:pPr marL="12700">
                <a:lnSpc>
                  <a:spcPct val="100000"/>
                </a:lnSpc>
              </a:pPr>
              <a:r>
                <a:rPr sz="1300" spc="35" dirty="0">
                  <a:latin typeface="Calibri"/>
                  <a:cs typeface="Calibri"/>
                </a:rPr>
                <a:t>b</a:t>
              </a:r>
              <a:r>
                <a:rPr sz="1300" spc="-120" dirty="0">
                  <a:latin typeface="Calibri"/>
                  <a:cs typeface="Calibri"/>
                </a:rPr>
                <a:t>u</a:t>
              </a:r>
              <a:r>
                <a:rPr sz="1300" spc="30" dirty="0">
                  <a:latin typeface="Calibri"/>
                  <a:cs typeface="Calibri"/>
                </a:rPr>
                <a:t>d</a:t>
              </a:r>
              <a:r>
                <a:rPr sz="1300" spc="80" dirty="0">
                  <a:latin typeface="Calibri"/>
                  <a:cs typeface="Calibri"/>
                </a:rPr>
                <a:t>g</a:t>
              </a:r>
              <a:r>
                <a:rPr sz="1300" dirty="0">
                  <a:latin typeface="Calibri"/>
                  <a:cs typeface="Calibri"/>
                </a:rPr>
                <a:t>e</a:t>
              </a:r>
              <a:r>
                <a:rPr sz="1300" spc="-85" dirty="0">
                  <a:latin typeface="Calibri"/>
                  <a:cs typeface="Calibri"/>
                </a:rPr>
                <a:t>t</a:t>
              </a:r>
              <a:r>
                <a:rPr sz="1300" spc="5" dirty="0">
                  <a:latin typeface="Calibri"/>
                  <a:cs typeface="Calibri"/>
                </a:rPr>
                <a:t>s</a:t>
              </a:r>
              <a:endParaRPr sz="1300">
                <a:latin typeface="Calibri"/>
                <a:cs typeface="Calibri"/>
              </a:endParaRPr>
            </a:p>
          </p:txBody>
        </p:sp>
      </p:grpSp>
      <p:sp>
        <p:nvSpPr>
          <p:cNvPr id="57" name="Title 56">
            <a:extLst>
              <a:ext uri="{FF2B5EF4-FFF2-40B4-BE49-F238E27FC236}">
                <a16:creationId xmlns:a16="http://schemas.microsoft.com/office/drawing/2014/main" id="{AC53D15B-E8B4-C846-B3B6-7D4B45FD2D62}"/>
              </a:ext>
            </a:extLst>
          </p:cNvPr>
          <p:cNvSpPr>
            <a:spLocks noGrp="1"/>
          </p:cNvSpPr>
          <p:nvPr>
            <p:ph type="title"/>
          </p:nvPr>
        </p:nvSpPr>
        <p:spPr/>
        <p:txBody>
          <a:bodyPr/>
          <a:lstStyle/>
          <a:p>
            <a:r>
              <a:rPr lang="en-US" sz="3200" dirty="0">
                <a:solidFill>
                  <a:srgbClr val="EBEBEB"/>
                </a:solidFill>
                <a:latin typeface="+mj-lt"/>
                <a:cs typeface="+mj-cs"/>
              </a:rPr>
              <a:t>Linking Today &amp; </a:t>
            </a:r>
            <a:r>
              <a:rPr lang="en-US" sz="3200" dirty="0" err="1">
                <a:solidFill>
                  <a:srgbClr val="EBEBEB"/>
                </a:solidFill>
                <a:latin typeface="+mj-lt"/>
                <a:cs typeface="+mj-cs"/>
              </a:rPr>
              <a:t>Tommorow</a:t>
            </a:r>
            <a:endParaRPr lang="en-US" sz="3200" dirty="0">
              <a:solidFill>
                <a:srgbClr val="EBEBEB"/>
              </a:solidFill>
              <a:latin typeface="+mj-lt"/>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4C44DC5F-60E9-9248-B11C-1733C4F3C6A2}"/>
              </a:ext>
            </a:extLst>
          </p:cNvPr>
          <p:cNvSpPr>
            <a:spLocks noGrp="1"/>
          </p:cNvSpPr>
          <p:nvPr>
            <p:ph type="title"/>
          </p:nvPr>
        </p:nvSpPr>
        <p:spPr>
          <a:xfrm>
            <a:off x="866214" y="973668"/>
            <a:ext cx="6571060" cy="706964"/>
          </a:xfrm>
        </p:spPr>
        <p:txBody>
          <a:bodyPr>
            <a:normAutofit/>
          </a:bodyPr>
          <a:lstStyle/>
          <a:p>
            <a:r>
              <a:rPr lang="en-US">
                <a:solidFill>
                  <a:srgbClr val="FFFFFF"/>
                </a:solidFill>
                <a:latin typeface="+mj-lt"/>
                <a:cs typeface="+mj-cs"/>
              </a:rPr>
              <a:t>Managing</a:t>
            </a:r>
            <a:r>
              <a:rPr lang="en-US">
                <a:solidFill>
                  <a:srgbClr val="FFFFFF"/>
                </a:solidFill>
              </a:rPr>
              <a:t> Strategic Momentum</a:t>
            </a:r>
          </a:p>
        </p:txBody>
      </p:sp>
      <p:sp>
        <p:nvSpPr>
          <p:cNvPr id="54" name="Rectangle 5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A33CFAF6-C561-4B6F-94EC-06D490A5CEA0}"/>
              </a:ext>
            </a:extLst>
          </p:cNvPr>
          <p:cNvGraphicFramePr>
            <a:graphicFrameLocks noGrp="1"/>
          </p:cNvGraphicFramePr>
          <p:nvPr>
            <p:ph idx="1"/>
            <p:extLst>
              <p:ext uri="{D42A27DB-BD31-4B8C-83A1-F6EECF244321}">
                <p14:modId xmlns:p14="http://schemas.microsoft.com/office/powerpoint/2010/main" val="1135060305"/>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23246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DE8BEE-7F9B-C443-A382-87759F94181A}"/>
              </a:ext>
            </a:extLst>
          </p:cNvPr>
          <p:cNvSpPr>
            <a:spLocks noGrp="1"/>
          </p:cNvSpPr>
          <p:nvPr>
            <p:ph type="title"/>
          </p:nvPr>
        </p:nvSpPr>
        <p:spPr>
          <a:xfrm>
            <a:off x="866214" y="973668"/>
            <a:ext cx="6571060" cy="706964"/>
          </a:xfrm>
        </p:spPr>
        <p:txBody>
          <a:bodyPr>
            <a:normAutofit/>
          </a:bodyPr>
          <a:lstStyle/>
          <a:p>
            <a:r>
              <a:rPr lang="en-US" sz="3000">
                <a:solidFill>
                  <a:srgbClr val="EBEBEB"/>
                </a:solidFill>
              </a:rPr>
              <a:t>Benefits of Strategic Management</a:t>
            </a:r>
          </a:p>
        </p:txBody>
      </p:sp>
      <p:graphicFrame>
        <p:nvGraphicFramePr>
          <p:cNvPr id="42" name="Content Placeholder 10">
            <a:extLst>
              <a:ext uri="{FF2B5EF4-FFF2-40B4-BE49-F238E27FC236}">
                <a16:creationId xmlns:a16="http://schemas.microsoft.com/office/drawing/2014/main" id="{C16127CB-E5E9-474F-9ADC-062CEF7C8C77}"/>
              </a:ext>
            </a:extLst>
          </p:cNvPr>
          <p:cNvGraphicFramePr>
            <a:graphicFrameLocks noGrp="1"/>
          </p:cNvGraphicFramePr>
          <p:nvPr>
            <p:ph idx="1"/>
            <p:extLst>
              <p:ext uri="{D42A27DB-BD31-4B8C-83A1-F6EECF244321}">
                <p14:modId xmlns:p14="http://schemas.microsoft.com/office/powerpoint/2010/main" val="2828895750"/>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6AA0BF69-47A6-EF46-9866-52B441A4C5F0}"/>
              </a:ext>
            </a:extLst>
          </p:cNvPr>
          <p:cNvSpPr>
            <a:spLocks noGrp="1"/>
          </p:cNvSpPr>
          <p:nvPr>
            <p:ph type="title"/>
          </p:nvPr>
        </p:nvSpPr>
        <p:spPr>
          <a:xfrm>
            <a:off x="866216" y="973667"/>
            <a:ext cx="2206657" cy="4833745"/>
          </a:xfrm>
        </p:spPr>
        <p:txBody>
          <a:bodyPr>
            <a:normAutofit/>
          </a:bodyPr>
          <a:lstStyle/>
          <a:p>
            <a:r>
              <a:rPr lang="en-US" sz="2200">
                <a:solidFill>
                  <a:srgbClr val="EBEBEB"/>
                </a:solidFill>
              </a:rPr>
              <a:t>Strategic Management is…</a:t>
            </a:r>
          </a:p>
        </p:txBody>
      </p:sp>
      <p:sp>
        <p:nvSpPr>
          <p:cNvPr id="24" name="Rectangle 23">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4DCD25B-8A26-466E-9E39-B873EF12BA1F}"/>
              </a:ext>
            </a:extLst>
          </p:cNvPr>
          <p:cNvGraphicFramePr>
            <a:graphicFrameLocks noGrp="1"/>
          </p:cNvGraphicFramePr>
          <p:nvPr>
            <p:ph idx="1"/>
            <p:extLst>
              <p:ext uri="{D42A27DB-BD31-4B8C-83A1-F6EECF244321}">
                <p14:modId xmlns:p14="http://schemas.microsoft.com/office/powerpoint/2010/main" val="54621897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10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440" y="728034"/>
            <a:ext cx="6343202" cy="1107996"/>
          </a:xfrm>
          <a:prstGeom prst="rect">
            <a:avLst/>
          </a:prstGeom>
        </p:spPr>
        <p:txBody>
          <a:bodyPr vert="horz" wrap="square" lIns="0" tIns="0" rIns="0" bIns="0" rtlCol="0">
            <a:spAutoFit/>
          </a:bodyPr>
          <a:lstStyle/>
          <a:p>
            <a:pPr marL="12700">
              <a:lnSpc>
                <a:spcPct val="100000"/>
              </a:lnSpc>
              <a:tabLst>
                <a:tab pos="4196080" algn="l"/>
              </a:tabLst>
            </a:pPr>
            <a:r>
              <a:rPr sz="3600" spc="-130" dirty="0"/>
              <a:t>L</a:t>
            </a:r>
            <a:r>
              <a:rPr sz="3600" spc="-40" dirty="0"/>
              <a:t>i</a:t>
            </a:r>
            <a:r>
              <a:rPr sz="3600" spc="-315" dirty="0"/>
              <a:t>n</a:t>
            </a:r>
            <a:r>
              <a:rPr sz="3600" spc="50" dirty="0"/>
              <a:t>k </a:t>
            </a:r>
            <a:r>
              <a:rPr sz="3600" spc="-160" dirty="0"/>
              <a:t>B</a:t>
            </a:r>
            <a:r>
              <a:rPr sz="3600" spc="5" dirty="0"/>
              <a:t>e</a:t>
            </a:r>
            <a:r>
              <a:rPr sz="3600" spc="-235" dirty="0"/>
              <a:t>t</a:t>
            </a:r>
            <a:r>
              <a:rPr sz="3600" spc="-254" dirty="0"/>
              <a:t>w</a:t>
            </a:r>
            <a:r>
              <a:rPr sz="3600" spc="5" dirty="0"/>
              <a:t>ee</a:t>
            </a:r>
            <a:r>
              <a:rPr sz="3600" spc="10" dirty="0"/>
              <a:t>n</a:t>
            </a:r>
            <a:r>
              <a:rPr sz="3600" spc="-145" dirty="0"/>
              <a:t> </a:t>
            </a:r>
            <a:r>
              <a:rPr sz="3600" spc="-130" dirty="0"/>
              <a:t>L</a:t>
            </a:r>
            <a:r>
              <a:rPr sz="3600" spc="5" dirty="0"/>
              <a:t>e</a:t>
            </a:r>
            <a:r>
              <a:rPr sz="3600" spc="-145" dirty="0"/>
              <a:t>v</a:t>
            </a:r>
            <a:r>
              <a:rPr sz="3600" spc="5" dirty="0"/>
              <a:t>e</a:t>
            </a:r>
            <a:r>
              <a:rPr sz="3600" spc="-40" dirty="0"/>
              <a:t>l</a:t>
            </a:r>
            <a:r>
              <a:rPr sz="3600" spc="25" dirty="0"/>
              <a:t>s</a:t>
            </a:r>
            <a:r>
              <a:rPr sz="3600" spc="-60" dirty="0"/>
              <a:t> </a:t>
            </a:r>
            <a:r>
              <a:rPr sz="3600" spc="-100" dirty="0"/>
              <a:t>o</a:t>
            </a:r>
            <a:r>
              <a:rPr sz="3600" spc="-114" dirty="0"/>
              <a:t>f</a:t>
            </a:r>
            <a:r>
              <a:rPr lang="en-US" sz="3600" spc="-114" dirty="0"/>
              <a:t> </a:t>
            </a:r>
            <a:r>
              <a:rPr sz="3600" spc="145" dirty="0"/>
              <a:t>S</a:t>
            </a:r>
            <a:r>
              <a:rPr sz="3600" spc="-250" dirty="0"/>
              <a:t>t</a:t>
            </a:r>
            <a:r>
              <a:rPr sz="3600" spc="-100" dirty="0"/>
              <a:t>r</a:t>
            </a:r>
            <a:r>
              <a:rPr sz="3600" spc="260" dirty="0"/>
              <a:t>a</a:t>
            </a:r>
            <a:r>
              <a:rPr sz="3600" spc="-235" dirty="0"/>
              <a:t>t</a:t>
            </a:r>
            <a:r>
              <a:rPr sz="3600" spc="5" dirty="0"/>
              <a:t>e</a:t>
            </a:r>
            <a:r>
              <a:rPr sz="3600" spc="285" dirty="0"/>
              <a:t>g</a:t>
            </a:r>
            <a:r>
              <a:rPr sz="3600" spc="-40" dirty="0"/>
              <a:t>i</a:t>
            </a:r>
            <a:r>
              <a:rPr sz="3600" spc="190" dirty="0"/>
              <a:t>c</a:t>
            </a:r>
            <a:r>
              <a:rPr sz="3600" spc="-150" dirty="0"/>
              <a:t> </a:t>
            </a:r>
            <a:r>
              <a:rPr sz="3600" spc="-305" dirty="0"/>
              <a:t>M</a:t>
            </a:r>
            <a:r>
              <a:rPr sz="3600" spc="260" dirty="0"/>
              <a:t>a</a:t>
            </a:r>
            <a:r>
              <a:rPr sz="3600" spc="-315" dirty="0"/>
              <a:t>n</a:t>
            </a:r>
            <a:r>
              <a:rPr sz="3600" spc="260" dirty="0"/>
              <a:t>a</a:t>
            </a:r>
            <a:r>
              <a:rPr sz="3600" spc="215" dirty="0"/>
              <a:t>g</a:t>
            </a:r>
            <a:r>
              <a:rPr sz="3600" spc="5" dirty="0"/>
              <a:t>e</a:t>
            </a:r>
            <a:r>
              <a:rPr sz="3600" spc="-480" dirty="0"/>
              <a:t>m</a:t>
            </a:r>
            <a:r>
              <a:rPr sz="3600" spc="5" dirty="0"/>
              <a:t>e</a:t>
            </a:r>
            <a:r>
              <a:rPr sz="3600" spc="-315" dirty="0"/>
              <a:t>n</a:t>
            </a:r>
            <a:r>
              <a:rPr sz="3600" spc="-345" dirty="0"/>
              <a:t>t</a:t>
            </a:r>
            <a:endParaRPr sz="3600" dirty="0"/>
          </a:p>
        </p:txBody>
      </p:sp>
      <p:grpSp>
        <p:nvGrpSpPr>
          <p:cNvPr id="168" name="Group 167">
            <a:extLst>
              <a:ext uri="{FF2B5EF4-FFF2-40B4-BE49-F238E27FC236}">
                <a16:creationId xmlns:a16="http://schemas.microsoft.com/office/drawing/2014/main" id="{C8336866-2A66-0447-A4C2-85E21A5D88E7}"/>
              </a:ext>
            </a:extLst>
          </p:cNvPr>
          <p:cNvGrpSpPr/>
          <p:nvPr/>
        </p:nvGrpSpPr>
        <p:grpSpPr>
          <a:xfrm>
            <a:off x="1447800" y="2205980"/>
            <a:ext cx="6477000" cy="4585109"/>
            <a:chOff x="1330452" y="1582505"/>
            <a:chExt cx="6476999" cy="5118509"/>
          </a:xfrm>
        </p:grpSpPr>
        <p:sp>
          <p:nvSpPr>
            <p:cNvPr id="3" name="object 3"/>
            <p:cNvSpPr txBox="1"/>
            <p:nvPr/>
          </p:nvSpPr>
          <p:spPr>
            <a:xfrm>
              <a:off x="6033896" y="3674916"/>
              <a:ext cx="358140" cy="249554"/>
            </a:xfrm>
            <a:prstGeom prst="rect">
              <a:avLst/>
            </a:prstGeom>
          </p:spPr>
          <p:txBody>
            <a:bodyPr vert="horz" wrap="square" lIns="0" tIns="0" rIns="0" bIns="0" rtlCol="0">
              <a:spAutoFit/>
            </a:bodyPr>
            <a:lstStyle/>
            <a:p>
              <a:pPr marL="12700" marR="5080">
                <a:lnSpc>
                  <a:spcPct val="100000"/>
                </a:lnSpc>
              </a:pPr>
              <a:r>
                <a:rPr sz="800" spc="-20" dirty="0">
                  <a:latin typeface="Calibri"/>
                  <a:cs typeface="Calibri"/>
                </a:rPr>
                <a:t>H</a:t>
              </a:r>
              <a:r>
                <a:rPr sz="800" spc="-15" dirty="0">
                  <a:latin typeface="Calibri"/>
                  <a:cs typeface="Calibri"/>
                </a:rPr>
                <a:t>o</a:t>
              </a:r>
              <a:r>
                <a:rPr sz="800" spc="-55" dirty="0">
                  <a:latin typeface="Calibri"/>
                  <a:cs typeface="Calibri"/>
                </a:rPr>
                <a:t>s</a:t>
              </a:r>
              <a:r>
                <a:rPr sz="800" spc="15" dirty="0">
                  <a:latin typeface="Calibri"/>
                  <a:cs typeface="Calibri"/>
                </a:rPr>
                <a:t>p</a:t>
              </a:r>
              <a:r>
                <a:rPr sz="800" spc="-10" dirty="0">
                  <a:latin typeface="Calibri"/>
                  <a:cs typeface="Calibri"/>
                </a:rPr>
                <a:t>i</a:t>
              </a:r>
              <a:r>
                <a:rPr sz="800" spc="-50" dirty="0">
                  <a:latin typeface="Calibri"/>
                  <a:cs typeface="Calibri"/>
                </a:rPr>
                <a:t>t</a:t>
              </a:r>
              <a:r>
                <a:rPr sz="800" spc="55" dirty="0">
                  <a:latin typeface="Calibri"/>
                  <a:cs typeface="Calibri"/>
                </a:rPr>
                <a:t>a</a:t>
              </a:r>
              <a:r>
                <a:rPr sz="800" spc="-5" dirty="0">
                  <a:latin typeface="Calibri"/>
                  <a:cs typeface="Calibri"/>
                </a:rPr>
                <a:t>l </a:t>
              </a:r>
              <a:r>
                <a:rPr sz="800" spc="-20" dirty="0">
                  <a:latin typeface="Calibri"/>
                  <a:cs typeface="Calibri"/>
                </a:rPr>
                <a:t>D</a:t>
              </a:r>
              <a:r>
                <a:rPr sz="800" spc="-10" dirty="0">
                  <a:latin typeface="Calibri"/>
                  <a:cs typeface="Calibri"/>
                </a:rPr>
                <a:t>i</a:t>
              </a:r>
              <a:r>
                <a:rPr sz="800" spc="-15" dirty="0">
                  <a:latin typeface="Calibri"/>
                  <a:cs typeface="Calibri"/>
                </a:rPr>
                <a:t>v</a:t>
              </a:r>
              <a:r>
                <a:rPr sz="800" spc="-10" dirty="0">
                  <a:latin typeface="Calibri"/>
                  <a:cs typeface="Calibri"/>
                </a:rPr>
                <a:t>i</a:t>
              </a:r>
              <a:r>
                <a:rPr sz="800" spc="-55" dirty="0">
                  <a:latin typeface="Calibri"/>
                  <a:cs typeface="Calibri"/>
                </a:rPr>
                <a:t>s</a:t>
              </a:r>
              <a:r>
                <a:rPr sz="800" spc="-10" dirty="0">
                  <a:latin typeface="Calibri"/>
                  <a:cs typeface="Calibri"/>
                </a:rPr>
                <a:t>i</a:t>
              </a:r>
              <a:r>
                <a:rPr sz="800" spc="-15" dirty="0">
                  <a:latin typeface="Calibri"/>
                  <a:cs typeface="Calibri"/>
                </a:rPr>
                <a:t>o</a:t>
              </a:r>
              <a:r>
                <a:rPr sz="800" dirty="0">
                  <a:latin typeface="Calibri"/>
                  <a:cs typeface="Calibri"/>
                </a:rPr>
                <a:t>n</a:t>
              </a:r>
              <a:endParaRPr sz="800">
                <a:latin typeface="Calibri"/>
                <a:cs typeface="Calibri"/>
              </a:endParaRPr>
            </a:p>
          </p:txBody>
        </p:sp>
        <p:sp>
          <p:nvSpPr>
            <p:cNvPr id="4" name="object 4"/>
            <p:cNvSpPr/>
            <p:nvPr/>
          </p:nvSpPr>
          <p:spPr>
            <a:xfrm>
              <a:off x="3390900" y="3566185"/>
              <a:ext cx="627875" cy="51051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35858" y="3580638"/>
              <a:ext cx="542925" cy="425450"/>
            </a:xfrm>
            <a:custGeom>
              <a:avLst/>
              <a:gdLst/>
              <a:ahLst/>
              <a:cxnLst/>
              <a:rect l="l" t="t" r="r" b="b"/>
              <a:pathLst>
                <a:path w="542925" h="425450">
                  <a:moveTo>
                    <a:pt x="0" y="425195"/>
                  </a:moveTo>
                  <a:lnTo>
                    <a:pt x="542543" y="425195"/>
                  </a:lnTo>
                  <a:lnTo>
                    <a:pt x="542543" y="0"/>
                  </a:lnTo>
                  <a:lnTo>
                    <a:pt x="0" y="0"/>
                  </a:lnTo>
                  <a:lnTo>
                    <a:pt x="0" y="425195"/>
                  </a:lnTo>
                  <a:close/>
                </a:path>
              </a:pathLst>
            </a:custGeom>
            <a:ln w="10668">
              <a:solidFill>
                <a:srgbClr val="93B6D2"/>
              </a:solidFill>
            </a:ln>
          </p:spPr>
          <p:txBody>
            <a:bodyPr wrap="square" lIns="0" tIns="0" rIns="0" bIns="0" rtlCol="0"/>
            <a:lstStyle/>
            <a:p>
              <a:endParaRPr/>
            </a:p>
          </p:txBody>
        </p:sp>
        <p:sp>
          <p:nvSpPr>
            <p:cNvPr id="6" name="object 6"/>
            <p:cNvSpPr txBox="1"/>
            <p:nvPr/>
          </p:nvSpPr>
          <p:spPr>
            <a:xfrm>
              <a:off x="3475101" y="3674027"/>
              <a:ext cx="458470" cy="249554"/>
            </a:xfrm>
            <a:prstGeom prst="rect">
              <a:avLst/>
            </a:prstGeom>
          </p:spPr>
          <p:txBody>
            <a:bodyPr vert="horz" wrap="square" lIns="0" tIns="0" rIns="0" bIns="0" rtlCol="0">
              <a:spAutoFit/>
            </a:bodyPr>
            <a:lstStyle/>
            <a:p>
              <a:pPr marL="58419" marR="5080" indent="-45720">
                <a:lnSpc>
                  <a:spcPct val="100000"/>
                </a:lnSpc>
              </a:pPr>
              <a:r>
                <a:rPr sz="800" spc="90" dirty="0">
                  <a:latin typeface="Calibri"/>
                  <a:cs typeface="Calibri"/>
                </a:rPr>
                <a:t>O</a:t>
              </a:r>
              <a:r>
                <a:rPr sz="800" spc="-75" dirty="0">
                  <a:latin typeface="Calibri"/>
                  <a:cs typeface="Calibri"/>
                </a:rPr>
                <a:t>u</a:t>
              </a:r>
              <a:r>
                <a:rPr sz="800" spc="-50" dirty="0">
                  <a:latin typeface="Calibri"/>
                  <a:cs typeface="Calibri"/>
                </a:rPr>
                <a:t>t</a:t>
              </a:r>
              <a:r>
                <a:rPr sz="800" spc="15" dirty="0">
                  <a:latin typeface="Calibri"/>
                  <a:cs typeface="Calibri"/>
                </a:rPr>
                <a:t>p</a:t>
              </a:r>
              <a:r>
                <a:rPr sz="800" spc="55" dirty="0">
                  <a:latin typeface="Calibri"/>
                  <a:cs typeface="Calibri"/>
                </a:rPr>
                <a:t>a</a:t>
              </a:r>
              <a:r>
                <a:rPr sz="800" spc="-55" dirty="0">
                  <a:latin typeface="Calibri"/>
                  <a:cs typeface="Calibri"/>
                </a:rPr>
                <a:t>t</a:t>
              </a:r>
              <a:r>
                <a:rPr sz="800" spc="-10" dirty="0">
                  <a:latin typeface="Calibri"/>
                  <a:cs typeface="Calibri"/>
                </a:rPr>
                <a:t>ie</a:t>
              </a:r>
              <a:r>
                <a:rPr sz="800" spc="-80" dirty="0">
                  <a:latin typeface="Calibri"/>
                  <a:cs typeface="Calibri"/>
                </a:rPr>
                <a:t>n</a:t>
              </a:r>
              <a:r>
                <a:rPr sz="800" spc="-75" dirty="0">
                  <a:latin typeface="Calibri"/>
                  <a:cs typeface="Calibri"/>
                </a:rPr>
                <a:t>t</a:t>
              </a:r>
              <a:r>
                <a:rPr sz="800" spc="-55" dirty="0">
                  <a:latin typeface="Calibri"/>
                  <a:cs typeface="Calibri"/>
                </a:rPr>
                <a:t> </a:t>
              </a:r>
              <a:r>
                <a:rPr sz="800" spc="-25" dirty="0">
                  <a:latin typeface="Calibri"/>
                  <a:cs typeface="Calibri"/>
                </a:rPr>
                <a:t>F</a:t>
              </a:r>
              <a:r>
                <a:rPr sz="800" spc="55" dirty="0">
                  <a:latin typeface="Calibri"/>
                  <a:cs typeface="Calibri"/>
                </a:rPr>
                <a:t>a</a:t>
              </a:r>
              <a:r>
                <a:rPr sz="800" spc="-35" dirty="0">
                  <a:latin typeface="Calibri"/>
                  <a:cs typeface="Calibri"/>
                </a:rPr>
                <a:t>c</a:t>
              </a:r>
              <a:r>
                <a:rPr sz="800" spc="-10" dirty="0">
                  <a:latin typeface="Calibri"/>
                  <a:cs typeface="Calibri"/>
                </a:rPr>
                <a:t>ili</a:t>
              </a:r>
              <a:r>
                <a:rPr sz="800" spc="-50" dirty="0">
                  <a:latin typeface="Calibri"/>
                  <a:cs typeface="Calibri"/>
                </a:rPr>
                <a:t>t</a:t>
              </a:r>
              <a:r>
                <a:rPr sz="800" spc="-10" dirty="0">
                  <a:latin typeface="Calibri"/>
                  <a:cs typeface="Calibri"/>
                </a:rPr>
                <a:t>i</a:t>
              </a:r>
              <a:r>
                <a:rPr sz="800" spc="5" dirty="0">
                  <a:latin typeface="Calibri"/>
                  <a:cs typeface="Calibri"/>
                </a:rPr>
                <a:t>es</a:t>
              </a:r>
              <a:endParaRPr sz="800">
                <a:latin typeface="Calibri"/>
                <a:cs typeface="Calibri"/>
              </a:endParaRPr>
            </a:p>
          </p:txBody>
        </p:sp>
        <p:sp>
          <p:nvSpPr>
            <p:cNvPr id="7" name="object 7"/>
            <p:cNvSpPr/>
            <p:nvPr/>
          </p:nvSpPr>
          <p:spPr>
            <a:xfrm>
              <a:off x="4224528" y="3558501"/>
              <a:ext cx="627875" cy="51210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69485" y="3573017"/>
              <a:ext cx="542925" cy="426720"/>
            </a:xfrm>
            <a:custGeom>
              <a:avLst/>
              <a:gdLst/>
              <a:ahLst/>
              <a:cxnLst/>
              <a:rect l="l" t="t" r="r" b="b"/>
              <a:pathLst>
                <a:path w="542925" h="426720">
                  <a:moveTo>
                    <a:pt x="0" y="426720"/>
                  </a:moveTo>
                  <a:lnTo>
                    <a:pt x="542543" y="426720"/>
                  </a:lnTo>
                  <a:lnTo>
                    <a:pt x="542543" y="0"/>
                  </a:lnTo>
                  <a:lnTo>
                    <a:pt x="0" y="0"/>
                  </a:lnTo>
                  <a:lnTo>
                    <a:pt x="0" y="426720"/>
                  </a:lnTo>
                  <a:close/>
                </a:path>
              </a:pathLst>
            </a:custGeom>
            <a:ln w="10668">
              <a:solidFill>
                <a:srgbClr val="93B6D2"/>
              </a:solidFill>
            </a:ln>
          </p:spPr>
          <p:txBody>
            <a:bodyPr wrap="square" lIns="0" tIns="0" rIns="0" bIns="0" rtlCol="0"/>
            <a:lstStyle/>
            <a:p>
              <a:endParaRPr/>
            </a:p>
          </p:txBody>
        </p:sp>
        <p:sp>
          <p:nvSpPr>
            <p:cNvPr id="9" name="object 9"/>
            <p:cNvSpPr txBox="1"/>
            <p:nvPr/>
          </p:nvSpPr>
          <p:spPr>
            <a:xfrm>
              <a:off x="4330700" y="3670725"/>
              <a:ext cx="442595" cy="249554"/>
            </a:xfrm>
            <a:prstGeom prst="rect">
              <a:avLst/>
            </a:prstGeom>
          </p:spPr>
          <p:txBody>
            <a:bodyPr vert="horz" wrap="square" lIns="0" tIns="0" rIns="0" bIns="0" rtlCol="0">
              <a:spAutoFit/>
            </a:bodyPr>
            <a:lstStyle/>
            <a:p>
              <a:pPr algn="ctr">
                <a:lnSpc>
                  <a:spcPct val="100000"/>
                </a:lnSpc>
              </a:pPr>
              <a:r>
                <a:rPr sz="800" spc="-30" dirty="0">
                  <a:latin typeface="Calibri"/>
                  <a:cs typeface="Calibri"/>
                </a:rPr>
                <a:t>L</a:t>
              </a:r>
              <a:r>
                <a:rPr sz="800" spc="-15" dirty="0">
                  <a:latin typeface="Calibri"/>
                  <a:cs typeface="Calibri"/>
                </a:rPr>
                <a:t>o</a:t>
              </a:r>
              <a:r>
                <a:rPr sz="800" spc="-80" dirty="0">
                  <a:latin typeface="Calibri"/>
                  <a:cs typeface="Calibri"/>
                </a:rPr>
                <a:t>n</a:t>
              </a:r>
              <a:r>
                <a:rPr sz="800" spc="60" dirty="0">
                  <a:latin typeface="Calibri"/>
                  <a:cs typeface="Calibri"/>
                </a:rPr>
                <a:t>g</a:t>
              </a:r>
              <a:r>
                <a:rPr sz="800" spc="-80" dirty="0">
                  <a:latin typeface="Calibri"/>
                  <a:cs typeface="Calibri"/>
                </a:rPr>
                <a:t>-</a:t>
              </a:r>
              <a:r>
                <a:rPr sz="800" spc="-85" dirty="0">
                  <a:latin typeface="Calibri"/>
                  <a:cs typeface="Calibri"/>
                </a:rPr>
                <a:t> </a:t>
              </a:r>
              <a:r>
                <a:rPr sz="800" spc="-50" dirty="0">
                  <a:latin typeface="Calibri"/>
                  <a:cs typeface="Calibri"/>
                </a:rPr>
                <a:t>t</a:t>
              </a:r>
              <a:r>
                <a:rPr sz="800" dirty="0">
                  <a:latin typeface="Calibri"/>
                  <a:cs typeface="Calibri"/>
                </a:rPr>
                <a:t>e</a:t>
              </a:r>
              <a:r>
                <a:rPr sz="800" spc="-20" dirty="0">
                  <a:latin typeface="Calibri"/>
                  <a:cs typeface="Calibri"/>
                </a:rPr>
                <a:t>r</a:t>
              </a:r>
              <a:r>
                <a:rPr sz="800" spc="-25" dirty="0">
                  <a:latin typeface="Calibri"/>
                  <a:cs typeface="Calibri"/>
                </a:rPr>
                <a:t>m</a:t>
              </a:r>
              <a:endParaRPr sz="800">
                <a:latin typeface="Calibri"/>
                <a:cs typeface="Calibri"/>
              </a:endParaRPr>
            </a:p>
            <a:p>
              <a:pPr marR="635" algn="ctr">
                <a:lnSpc>
                  <a:spcPct val="100000"/>
                </a:lnSpc>
              </a:pPr>
              <a:r>
                <a:rPr sz="800" spc="50" dirty="0">
                  <a:latin typeface="Calibri"/>
                  <a:cs typeface="Calibri"/>
                </a:rPr>
                <a:t>C</a:t>
              </a:r>
              <a:r>
                <a:rPr sz="800" spc="55" dirty="0">
                  <a:latin typeface="Calibri"/>
                  <a:cs typeface="Calibri"/>
                </a:rPr>
                <a:t>a</a:t>
              </a:r>
              <a:r>
                <a:rPr sz="800" spc="-20" dirty="0">
                  <a:latin typeface="Calibri"/>
                  <a:cs typeface="Calibri"/>
                </a:rPr>
                <a:t>r</a:t>
              </a:r>
              <a:r>
                <a:rPr sz="800" spc="20" dirty="0">
                  <a:latin typeface="Calibri"/>
                  <a:cs typeface="Calibri"/>
                </a:rPr>
                <a:t>e</a:t>
              </a:r>
              <a:endParaRPr sz="800">
                <a:latin typeface="Calibri"/>
                <a:cs typeface="Calibri"/>
              </a:endParaRPr>
            </a:p>
          </p:txBody>
        </p:sp>
        <p:sp>
          <p:nvSpPr>
            <p:cNvPr id="10" name="object 10"/>
            <p:cNvSpPr/>
            <p:nvPr/>
          </p:nvSpPr>
          <p:spPr>
            <a:xfrm>
              <a:off x="5071871" y="3561550"/>
              <a:ext cx="627875" cy="51210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116829" y="3576065"/>
              <a:ext cx="542925" cy="426720"/>
            </a:xfrm>
            <a:custGeom>
              <a:avLst/>
              <a:gdLst/>
              <a:ahLst/>
              <a:cxnLst/>
              <a:rect l="l" t="t" r="r" b="b"/>
              <a:pathLst>
                <a:path w="542925" h="426720">
                  <a:moveTo>
                    <a:pt x="0" y="426720"/>
                  </a:moveTo>
                  <a:lnTo>
                    <a:pt x="542544" y="426720"/>
                  </a:lnTo>
                  <a:lnTo>
                    <a:pt x="542544" y="0"/>
                  </a:lnTo>
                  <a:lnTo>
                    <a:pt x="0" y="0"/>
                  </a:lnTo>
                  <a:lnTo>
                    <a:pt x="0" y="426720"/>
                  </a:lnTo>
                  <a:close/>
                </a:path>
              </a:pathLst>
            </a:custGeom>
            <a:ln w="10668">
              <a:solidFill>
                <a:srgbClr val="93B6D2"/>
              </a:solidFill>
            </a:ln>
          </p:spPr>
          <p:txBody>
            <a:bodyPr wrap="square" lIns="0" tIns="0" rIns="0" bIns="0" rtlCol="0"/>
            <a:lstStyle/>
            <a:p>
              <a:endParaRPr/>
            </a:p>
          </p:txBody>
        </p:sp>
        <p:sp>
          <p:nvSpPr>
            <p:cNvPr id="12" name="object 12"/>
            <p:cNvSpPr txBox="1"/>
            <p:nvPr/>
          </p:nvSpPr>
          <p:spPr>
            <a:xfrm>
              <a:off x="5223509" y="3670090"/>
              <a:ext cx="299085" cy="249554"/>
            </a:xfrm>
            <a:prstGeom prst="rect">
              <a:avLst/>
            </a:prstGeom>
          </p:spPr>
          <p:txBody>
            <a:bodyPr vert="horz" wrap="square" lIns="0" tIns="0" rIns="0" bIns="0" rtlCol="0">
              <a:spAutoFit/>
            </a:bodyPr>
            <a:lstStyle/>
            <a:p>
              <a:pPr marL="12700" marR="5080" indent="15240">
                <a:lnSpc>
                  <a:spcPct val="100000"/>
                </a:lnSpc>
              </a:pPr>
              <a:r>
                <a:rPr sz="800" spc="-20" dirty="0">
                  <a:latin typeface="Calibri"/>
                  <a:cs typeface="Calibri"/>
                </a:rPr>
                <a:t>H</a:t>
              </a:r>
              <a:r>
                <a:rPr sz="800" spc="-15" dirty="0">
                  <a:latin typeface="Calibri"/>
                  <a:cs typeface="Calibri"/>
                </a:rPr>
                <a:t>o</a:t>
              </a:r>
              <a:r>
                <a:rPr sz="800" spc="-105" dirty="0">
                  <a:latin typeface="Calibri"/>
                  <a:cs typeface="Calibri"/>
                </a:rPr>
                <a:t>m</a:t>
              </a:r>
              <a:r>
                <a:rPr sz="800" spc="15" dirty="0">
                  <a:latin typeface="Calibri"/>
                  <a:cs typeface="Calibri"/>
                </a:rPr>
                <a:t>e</a:t>
              </a:r>
              <a:r>
                <a:rPr sz="800" spc="5" dirty="0">
                  <a:latin typeface="Calibri"/>
                  <a:cs typeface="Calibri"/>
                </a:rPr>
                <a:t> </a:t>
              </a:r>
              <a:r>
                <a:rPr sz="800" spc="-20" dirty="0">
                  <a:latin typeface="Calibri"/>
                  <a:cs typeface="Calibri"/>
                </a:rPr>
                <a:t>H</a:t>
              </a:r>
              <a:r>
                <a:rPr sz="800" dirty="0">
                  <a:latin typeface="Calibri"/>
                  <a:cs typeface="Calibri"/>
                </a:rPr>
                <a:t>e</a:t>
              </a:r>
              <a:r>
                <a:rPr sz="800" spc="55" dirty="0">
                  <a:latin typeface="Calibri"/>
                  <a:cs typeface="Calibri"/>
                </a:rPr>
                <a:t>a</a:t>
              </a:r>
              <a:r>
                <a:rPr sz="800" spc="-10" dirty="0">
                  <a:latin typeface="Calibri"/>
                  <a:cs typeface="Calibri"/>
                </a:rPr>
                <a:t>l</a:t>
              </a:r>
              <a:r>
                <a:rPr sz="800" spc="-50" dirty="0">
                  <a:latin typeface="Calibri"/>
                  <a:cs typeface="Calibri"/>
                </a:rPr>
                <a:t>t</a:t>
              </a:r>
              <a:r>
                <a:rPr sz="800" dirty="0">
                  <a:latin typeface="Calibri"/>
                  <a:cs typeface="Calibri"/>
                </a:rPr>
                <a:t>h</a:t>
              </a:r>
              <a:endParaRPr sz="800">
                <a:latin typeface="Calibri"/>
                <a:cs typeface="Calibri"/>
              </a:endParaRPr>
            </a:p>
          </p:txBody>
        </p:sp>
        <p:sp>
          <p:nvSpPr>
            <p:cNvPr id="13" name="object 13"/>
            <p:cNvSpPr/>
            <p:nvPr/>
          </p:nvSpPr>
          <p:spPr>
            <a:xfrm>
              <a:off x="5910071" y="3563073"/>
              <a:ext cx="627875" cy="51210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955029" y="3577590"/>
              <a:ext cx="542925" cy="426720"/>
            </a:xfrm>
            <a:custGeom>
              <a:avLst/>
              <a:gdLst/>
              <a:ahLst/>
              <a:cxnLst/>
              <a:rect l="l" t="t" r="r" b="b"/>
              <a:pathLst>
                <a:path w="542925" h="426720">
                  <a:moveTo>
                    <a:pt x="0" y="426720"/>
                  </a:moveTo>
                  <a:lnTo>
                    <a:pt x="542544" y="426720"/>
                  </a:lnTo>
                  <a:lnTo>
                    <a:pt x="542544" y="0"/>
                  </a:lnTo>
                  <a:lnTo>
                    <a:pt x="0" y="0"/>
                  </a:lnTo>
                  <a:lnTo>
                    <a:pt x="0" y="426720"/>
                  </a:lnTo>
                  <a:close/>
                </a:path>
              </a:pathLst>
            </a:custGeom>
            <a:ln w="10668">
              <a:solidFill>
                <a:srgbClr val="93B6D2"/>
              </a:solidFill>
            </a:ln>
          </p:spPr>
          <p:txBody>
            <a:bodyPr wrap="square" lIns="0" tIns="0" rIns="0" bIns="0" rtlCol="0"/>
            <a:lstStyle/>
            <a:p>
              <a:endParaRPr/>
            </a:p>
          </p:txBody>
        </p:sp>
        <p:sp>
          <p:nvSpPr>
            <p:cNvPr id="15" name="object 15"/>
            <p:cNvSpPr txBox="1"/>
            <p:nvPr/>
          </p:nvSpPr>
          <p:spPr>
            <a:xfrm>
              <a:off x="6725539" y="2599353"/>
              <a:ext cx="450215" cy="249554"/>
            </a:xfrm>
            <a:prstGeom prst="rect">
              <a:avLst/>
            </a:prstGeom>
          </p:spPr>
          <p:txBody>
            <a:bodyPr vert="horz" wrap="square" lIns="0" tIns="0" rIns="0" bIns="0" rtlCol="0">
              <a:spAutoFit/>
            </a:bodyPr>
            <a:lstStyle/>
            <a:p>
              <a:pPr marL="12700" marR="5080">
                <a:lnSpc>
                  <a:spcPct val="100000"/>
                </a:lnSpc>
              </a:pPr>
              <a:r>
                <a:rPr sz="800" spc="50" dirty="0">
                  <a:latin typeface="Calibri"/>
                  <a:cs typeface="Calibri"/>
                </a:rPr>
                <a:t>C</a:t>
              </a:r>
              <a:r>
                <a:rPr sz="800" spc="-15" dirty="0">
                  <a:latin typeface="Calibri"/>
                  <a:cs typeface="Calibri"/>
                </a:rPr>
                <a:t>o</a:t>
              </a:r>
              <a:r>
                <a:rPr sz="800" spc="-20" dirty="0">
                  <a:latin typeface="Calibri"/>
                  <a:cs typeface="Calibri"/>
                </a:rPr>
                <a:t>r</a:t>
              </a:r>
              <a:r>
                <a:rPr sz="800" spc="15" dirty="0">
                  <a:latin typeface="Calibri"/>
                  <a:cs typeface="Calibri"/>
                </a:rPr>
                <a:t>p</a:t>
              </a:r>
              <a:r>
                <a:rPr sz="800" spc="-15" dirty="0">
                  <a:latin typeface="Calibri"/>
                  <a:cs typeface="Calibri"/>
                </a:rPr>
                <a:t>o</a:t>
              </a:r>
              <a:r>
                <a:rPr sz="800" spc="-20" dirty="0">
                  <a:latin typeface="Calibri"/>
                  <a:cs typeface="Calibri"/>
                </a:rPr>
                <a:t>r</a:t>
              </a:r>
              <a:r>
                <a:rPr sz="800" spc="55" dirty="0">
                  <a:latin typeface="Calibri"/>
                  <a:cs typeface="Calibri"/>
                </a:rPr>
                <a:t>a</a:t>
              </a:r>
              <a:r>
                <a:rPr sz="800" spc="-50" dirty="0">
                  <a:latin typeface="Calibri"/>
                  <a:cs typeface="Calibri"/>
                </a:rPr>
                <a:t>t</a:t>
              </a:r>
              <a:r>
                <a:rPr sz="800" spc="15" dirty="0">
                  <a:latin typeface="Calibri"/>
                  <a:cs typeface="Calibri"/>
                </a:rPr>
                <a:t>e</a:t>
              </a:r>
              <a:r>
                <a:rPr sz="800" spc="5" dirty="0">
                  <a:latin typeface="Calibri"/>
                  <a:cs typeface="Calibri"/>
                </a:rPr>
                <a:t> </a:t>
              </a:r>
              <a:r>
                <a:rPr sz="800" spc="-30" dirty="0">
                  <a:latin typeface="Calibri"/>
                  <a:cs typeface="Calibri"/>
                </a:rPr>
                <a:t>L</a:t>
              </a:r>
              <a:r>
                <a:rPr sz="800" dirty="0">
                  <a:latin typeface="Calibri"/>
                  <a:cs typeface="Calibri"/>
                </a:rPr>
                <a:t>e</a:t>
              </a:r>
              <a:r>
                <a:rPr sz="800" spc="-15" dirty="0">
                  <a:latin typeface="Calibri"/>
                  <a:cs typeface="Calibri"/>
                </a:rPr>
                <a:t>v</a:t>
              </a:r>
              <a:r>
                <a:rPr sz="800" dirty="0">
                  <a:latin typeface="Calibri"/>
                  <a:cs typeface="Calibri"/>
                </a:rPr>
                <a:t>e</a:t>
              </a:r>
              <a:r>
                <a:rPr sz="800" spc="-5" dirty="0">
                  <a:latin typeface="Calibri"/>
                  <a:cs typeface="Calibri"/>
                </a:rPr>
                <a:t>l</a:t>
              </a:r>
              <a:endParaRPr sz="800">
                <a:latin typeface="Calibri"/>
                <a:cs typeface="Calibri"/>
              </a:endParaRPr>
            </a:p>
          </p:txBody>
        </p:sp>
        <p:sp>
          <p:nvSpPr>
            <p:cNvPr id="16" name="object 16"/>
            <p:cNvSpPr/>
            <p:nvPr/>
          </p:nvSpPr>
          <p:spPr>
            <a:xfrm>
              <a:off x="3646932" y="3412235"/>
              <a:ext cx="2589276" cy="9601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687317" y="3431285"/>
              <a:ext cx="2505075" cy="1905"/>
            </a:xfrm>
            <a:custGeom>
              <a:avLst/>
              <a:gdLst/>
              <a:ahLst/>
              <a:cxnLst/>
              <a:rect l="l" t="t" r="r" b="b"/>
              <a:pathLst>
                <a:path w="2505075" h="1904">
                  <a:moveTo>
                    <a:pt x="0" y="0"/>
                  </a:moveTo>
                  <a:lnTo>
                    <a:pt x="2504694" y="1524"/>
                  </a:lnTo>
                </a:path>
              </a:pathLst>
            </a:custGeom>
            <a:ln w="19812">
              <a:solidFill>
                <a:srgbClr val="93B6D2"/>
              </a:solidFill>
            </a:ln>
          </p:spPr>
          <p:txBody>
            <a:bodyPr wrap="square" lIns="0" tIns="0" rIns="0" bIns="0" rtlCol="0"/>
            <a:lstStyle/>
            <a:p>
              <a:endParaRPr/>
            </a:p>
          </p:txBody>
        </p:sp>
        <p:sp>
          <p:nvSpPr>
            <p:cNvPr id="18" name="object 18"/>
            <p:cNvSpPr/>
            <p:nvPr/>
          </p:nvSpPr>
          <p:spPr>
            <a:xfrm>
              <a:off x="3642359" y="3424428"/>
              <a:ext cx="94556" cy="242316"/>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691890" y="3434334"/>
              <a:ext cx="0" cy="158115"/>
            </a:xfrm>
            <a:custGeom>
              <a:avLst/>
              <a:gdLst/>
              <a:ahLst/>
              <a:cxnLst/>
              <a:rect l="l" t="t" r="r" b="b"/>
              <a:pathLst>
                <a:path h="158114">
                  <a:moveTo>
                    <a:pt x="0" y="0"/>
                  </a:moveTo>
                  <a:lnTo>
                    <a:pt x="0" y="157733"/>
                  </a:lnTo>
                </a:path>
              </a:pathLst>
            </a:custGeom>
            <a:ln w="19812">
              <a:solidFill>
                <a:srgbClr val="93B6D2"/>
              </a:solidFill>
            </a:ln>
          </p:spPr>
          <p:txBody>
            <a:bodyPr wrap="square" lIns="0" tIns="0" rIns="0" bIns="0" rtlCol="0"/>
            <a:lstStyle/>
            <a:p>
              <a:endParaRPr/>
            </a:p>
          </p:txBody>
        </p:sp>
        <p:sp>
          <p:nvSpPr>
            <p:cNvPr id="20" name="object 20"/>
            <p:cNvSpPr/>
            <p:nvPr/>
          </p:nvSpPr>
          <p:spPr>
            <a:xfrm>
              <a:off x="4480559" y="3421379"/>
              <a:ext cx="94556" cy="242316"/>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4530090" y="3431285"/>
              <a:ext cx="0" cy="158115"/>
            </a:xfrm>
            <a:custGeom>
              <a:avLst/>
              <a:gdLst/>
              <a:ahLst/>
              <a:cxnLst/>
              <a:rect l="l" t="t" r="r" b="b"/>
              <a:pathLst>
                <a:path h="158114">
                  <a:moveTo>
                    <a:pt x="0" y="0"/>
                  </a:moveTo>
                  <a:lnTo>
                    <a:pt x="0" y="157734"/>
                  </a:lnTo>
                </a:path>
              </a:pathLst>
            </a:custGeom>
            <a:ln w="19812">
              <a:solidFill>
                <a:srgbClr val="93B6D2"/>
              </a:solidFill>
            </a:ln>
          </p:spPr>
          <p:txBody>
            <a:bodyPr wrap="square" lIns="0" tIns="0" rIns="0" bIns="0" rtlCol="0"/>
            <a:lstStyle/>
            <a:p>
              <a:endParaRPr/>
            </a:p>
          </p:txBody>
        </p:sp>
        <p:sp>
          <p:nvSpPr>
            <p:cNvPr id="22" name="object 22"/>
            <p:cNvSpPr/>
            <p:nvPr/>
          </p:nvSpPr>
          <p:spPr>
            <a:xfrm>
              <a:off x="5300471" y="3421379"/>
              <a:ext cx="94556" cy="242316"/>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5350002" y="3431285"/>
              <a:ext cx="0" cy="158115"/>
            </a:xfrm>
            <a:custGeom>
              <a:avLst/>
              <a:gdLst/>
              <a:ahLst/>
              <a:cxnLst/>
              <a:rect l="l" t="t" r="r" b="b"/>
              <a:pathLst>
                <a:path h="158114">
                  <a:moveTo>
                    <a:pt x="0" y="0"/>
                  </a:moveTo>
                  <a:lnTo>
                    <a:pt x="0" y="157734"/>
                  </a:lnTo>
                </a:path>
              </a:pathLst>
            </a:custGeom>
            <a:ln w="19812">
              <a:solidFill>
                <a:srgbClr val="93B6D2"/>
              </a:solidFill>
            </a:ln>
          </p:spPr>
          <p:txBody>
            <a:bodyPr wrap="square" lIns="0" tIns="0" rIns="0" bIns="0" rtlCol="0"/>
            <a:lstStyle/>
            <a:p>
              <a:endParaRPr/>
            </a:p>
          </p:txBody>
        </p:sp>
        <p:sp>
          <p:nvSpPr>
            <p:cNvPr id="24" name="object 24"/>
            <p:cNvSpPr/>
            <p:nvPr/>
          </p:nvSpPr>
          <p:spPr>
            <a:xfrm>
              <a:off x="6135623" y="3409188"/>
              <a:ext cx="94556" cy="242316"/>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6185153" y="3419094"/>
              <a:ext cx="0" cy="158115"/>
            </a:xfrm>
            <a:custGeom>
              <a:avLst/>
              <a:gdLst/>
              <a:ahLst/>
              <a:cxnLst/>
              <a:rect l="l" t="t" r="r" b="b"/>
              <a:pathLst>
                <a:path h="158114">
                  <a:moveTo>
                    <a:pt x="0" y="0"/>
                  </a:moveTo>
                  <a:lnTo>
                    <a:pt x="0" y="157733"/>
                  </a:lnTo>
                </a:path>
              </a:pathLst>
            </a:custGeom>
            <a:ln w="19812">
              <a:solidFill>
                <a:srgbClr val="93B6D2"/>
              </a:solidFill>
            </a:ln>
          </p:spPr>
          <p:txBody>
            <a:bodyPr wrap="square" lIns="0" tIns="0" rIns="0" bIns="0" rtlCol="0"/>
            <a:lstStyle/>
            <a:p>
              <a:endParaRPr/>
            </a:p>
          </p:txBody>
        </p:sp>
        <p:sp>
          <p:nvSpPr>
            <p:cNvPr id="26" name="object 26"/>
            <p:cNvSpPr/>
            <p:nvPr/>
          </p:nvSpPr>
          <p:spPr>
            <a:xfrm>
              <a:off x="5939028" y="4899621"/>
              <a:ext cx="627875" cy="512102"/>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5983985" y="4914138"/>
              <a:ext cx="542925" cy="426720"/>
            </a:xfrm>
            <a:custGeom>
              <a:avLst/>
              <a:gdLst/>
              <a:ahLst/>
              <a:cxnLst/>
              <a:rect l="l" t="t" r="r" b="b"/>
              <a:pathLst>
                <a:path w="542925" h="426720">
                  <a:moveTo>
                    <a:pt x="0" y="426720"/>
                  </a:moveTo>
                  <a:lnTo>
                    <a:pt x="542543" y="426720"/>
                  </a:lnTo>
                  <a:lnTo>
                    <a:pt x="542543" y="0"/>
                  </a:lnTo>
                  <a:lnTo>
                    <a:pt x="0" y="0"/>
                  </a:lnTo>
                  <a:lnTo>
                    <a:pt x="0" y="426720"/>
                  </a:lnTo>
                  <a:close/>
                </a:path>
              </a:pathLst>
            </a:custGeom>
            <a:ln w="10668">
              <a:solidFill>
                <a:srgbClr val="93B6D2"/>
              </a:solidFill>
            </a:ln>
          </p:spPr>
          <p:txBody>
            <a:bodyPr wrap="square" lIns="0" tIns="0" rIns="0" bIns="0" rtlCol="0"/>
            <a:lstStyle/>
            <a:p>
              <a:endParaRPr/>
            </a:p>
          </p:txBody>
        </p:sp>
        <p:sp>
          <p:nvSpPr>
            <p:cNvPr id="28" name="object 28"/>
            <p:cNvSpPr txBox="1"/>
            <p:nvPr/>
          </p:nvSpPr>
          <p:spPr>
            <a:xfrm>
              <a:off x="6071996" y="4990509"/>
              <a:ext cx="358140" cy="249554"/>
            </a:xfrm>
            <a:prstGeom prst="rect">
              <a:avLst/>
            </a:prstGeom>
          </p:spPr>
          <p:txBody>
            <a:bodyPr vert="horz" wrap="square" lIns="0" tIns="0" rIns="0" bIns="0" rtlCol="0">
              <a:spAutoFit/>
            </a:bodyPr>
            <a:lstStyle/>
            <a:p>
              <a:pPr marL="97790" marR="5080" indent="-85725">
                <a:lnSpc>
                  <a:spcPct val="100000"/>
                </a:lnSpc>
              </a:pPr>
              <a:r>
                <a:rPr sz="800" spc="-20" dirty="0">
                  <a:latin typeface="Calibri"/>
                  <a:cs typeface="Calibri"/>
                </a:rPr>
                <a:t>H</a:t>
              </a:r>
              <a:r>
                <a:rPr sz="800" spc="-15" dirty="0">
                  <a:latin typeface="Calibri"/>
                  <a:cs typeface="Calibri"/>
                </a:rPr>
                <a:t>o</a:t>
              </a:r>
              <a:r>
                <a:rPr sz="800" spc="-55" dirty="0">
                  <a:latin typeface="Calibri"/>
                  <a:cs typeface="Calibri"/>
                </a:rPr>
                <a:t>s</a:t>
              </a:r>
              <a:r>
                <a:rPr sz="800" spc="15" dirty="0">
                  <a:latin typeface="Calibri"/>
                  <a:cs typeface="Calibri"/>
                </a:rPr>
                <a:t>p</a:t>
              </a:r>
              <a:r>
                <a:rPr sz="800" spc="-10" dirty="0">
                  <a:latin typeface="Calibri"/>
                  <a:cs typeface="Calibri"/>
                </a:rPr>
                <a:t>i</a:t>
              </a:r>
              <a:r>
                <a:rPr sz="800" spc="-50" dirty="0">
                  <a:latin typeface="Calibri"/>
                  <a:cs typeface="Calibri"/>
                </a:rPr>
                <a:t>t</a:t>
              </a:r>
              <a:r>
                <a:rPr sz="800" spc="55" dirty="0">
                  <a:latin typeface="Calibri"/>
                  <a:cs typeface="Calibri"/>
                </a:rPr>
                <a:t>a</a:t>
              </a:r>
              <a:r>
                <a:rPr sz="800" spc="-5" dirty="0">
                  <a:latin typeface="Calibri"/>
                  <a:cs typeface="Calibri"/>
                </a:rPr>
                <a:t>l </a:t>
              </a:r>
              <a:r>
                <a:rPr sz="800" spc="-50" dirty="0">
                  <a:latin typeface="Calibri"/>
                  <a:cs typeface="Calibri"/>
                </a:rPr>
                <a:t>E</a:t>
              </a:r>
              <a:r>
                <a:rPr sz="800" spc="55" dirty="0">
                  <a:latin typeface="Calibri"/>
                  <a:cs typeface="Calibri"/>
                </a:rPr>
                <a:t>a</a:t>
              </a:r>
              <a:r>
                <a:rPr sz="800" spc="-55" dirty="0">
                  <a:latin typeface="Calibri"/>
                  <a:cs typeface="Calibri"/>
                </a:rPr>
                <a:t>s</a:t>
              </a:r>
              <a:r>
                <a:rPr sz="800" spc="-75" dirty="0">
                  <a:latin typeface="Calibri"/>
                  <a:cs typeface="Calibri"/>
                </a:rPr>
                <a:t>t</a:t>
              </a:r>
              <a:endParaRPr sz="800">
                <a:latin typeface="Calibri"/>
                <a:cs typeface="Calibri"/>
              </a:endParaRPr>
            </a:p>
          </p:txBody>
        </p:sp>
        <p:sp>
          <p:nvSpPr>
            <p:cNvPr id="29" name="object 29"/>
            <p:cNvSpPr/>
            <p:nvPr/>
          </p:nvSpPr>
          <p:spPr>
            <a:xfrm>
              <a:off x="5067300" y="4902669"/>
              <a:ext cx="627875" cy="512102"/>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5112258" y="4917185"/>
              <a:ext cx="542925" cy="426720"/>
            </a:xfrm>
            <a:custGeom>
              <a:avLst/>
              <a:gdLst/>
              <a:ahLst/>
              <a:cxnLst/>
              <a:rect l="l" t="t" r="r" b="b"/>
              <a:pathLst>
                <a:path w="542925" h="426720">
                  <a:moveTo>
                    <a:pt x="0" y="426719"/>
                  </a:moveTo>
                  <a:lnTo>
                    <a:pt x="542543" y="426719"/>
                  </a:lnTo>
                  <a:lnTo>
                    <a:pt x="542543" y="0"/>
                  </a:lnTo>
                  <a:lnTo>
                    <a:pt x="0" y="0"/>
                  </a:lnTo>
                  <a:lnTo>
                    <a:pt x="0" y="426719"/>
                  </a:lnTo>
                  <a:close/>
                </a:path>
              </a:pathLst>
            </a:custGeom>
            <a:ln w="10668">
              <a:solidFill>
                <a:srgbClr val="93B6D2"/>
              </a:solidFill>
            </a:ln>
          </p:spPr>
          <p:txBody>
            <a:bodyPr wrap="square" lIns="0" tIns="0" rIns="0" bIns="0" rtlCol="0"/>
            <a:lstStyle/>
            <a:p>
              <a:endParaRPr/>
            </a:p>
          </p:txBody>
        </p:sp>
        <p:sp>
          <p:nvSpPr>
            <p:cNvPr id="31" name="object 31"/>
            <p:cNvSpPr txBox="1"/>
            <p:nvPr/>
          </p:nvSpPr>
          <p:spPr>
            <a:xfrm>
              <a:off x="5200903" y="4993176"/>
              <a:ext cx="358140" cy="249554"/>
            </a:xfrm>
            <a:prstGeom prst="rect">
              <a:avLst/>
            </a:prstGeom>
          </p:spPr>
          <p:txBody>
            <a:bodyPr vert="horz" wrap="square" lIns="0" tIns="0" rIns="0" bIns="0" rtlCol="0">
              <a:spAutoFit/>
            </a:bodyPr>
            <a:lstStyle/>
            <a:p>
              <a:pPr marL="29209" marR="5080" indent="-17145">
                <a:lnSpc>
                  <a:spcPct val="100000"/>
                </a:lnSpc>
              </a:pPr>
              <a:r>
                <a:rPr sz="800" spc="-20" dirty="0">
                  <a:latin typeface="Calibri"/>
                  <a:cs typeface="Calibri"/>
                </a:rPr>
                <a:t>H</a:t>
              </a:r>
              <a:r>
                <a:rPr sz="800" spc="-15" dirty="0">
                  <a:latin typeface="Calibri"/>
                  <a:cs typeface="Calibri"/>
                </a:rPr>
                <a:t>o</a:t>
              </a:r>
              <a:r>
                <a:rPr sz="800" spc="-55" dirty="0">
                  <a:latin typeface="Calibri"/>
                  <a:cs typeface="Calibri"/>
                </a:rPr>
                <a:t>s</a:t>
              </a:r>
              <a:r>
                <a:rPr sz="800" spc="15" dirty="0">
                  <a:latin typeface="Calibri"/>
                  <a:cs typeface="Calibri"/>
                </a:rPr>
                <a:t>p</a:t>
              </a:r>
              <a:r>
                <a:rPr sz="800" spc="-10" dirty="0">
                  <a:latin typeface="Calibri"/>
                  <a:cs typeface="Calibri"/>
                </a:rPr>
                <a:t>i</a:t>
              </a:r>
              <a:r>
                <a:rPr sz="800" spc="-50" dirty="0">
                  <a:latin typeface="Calibri"/>
                  <a:cs typeface="Calibri"/>
                </a:rPr>
                <a:t>t</a:t>
              </a:r>
              <a:r>
                <a:rPr sz="800" spc="55" dirty="0">
                  <a:latin typeface="Calibri"/>
                  <a:cs typeface="Calibri"/>
                </a:rPr>
                <a:t>a</a:t>
              </a:r>
              <a:r>
                <a:rPr sz="800" spc="-5" dirty="0">
                  <a:latin typeface="Calibri"/>
                  <a:cs typeface="Calibri"/>
                </a:rPr>
                <a:t>l </a:t>
              </a:r>
              <a:r>
                <a:rPr sz="800" spc="50" dirty="0">
                  <a:latin typeface="Calibri"/>
                  <a:cs typeface="Calibri"/>
                </a:rPr>
                <a:t>C</a:t>
              </a:r>
              <a:r>
                <a:rPr sz="800" dirty="0">
                  <a:latin typeface="Calibri"/>
                  <a:cs typeface="Calibri"/>
                </a:rPr>
                <a:t>e</a:t>
              </a:r>
              <a:r>
                <a:rPr sz="800" spc="-80" dirty="0">
                  <a:latin typeface="Calibri"/>
                  <a:cs typeface="Calibri"/>
                </a:rPr>
                <a:t>n</a:t>
              </a:r>
              <a:r>
                <a:rPr sz="800" spc="-50" dirty="0">
                  <a:latin typeface="Calibri"/>
                  <a:cs typeface="Calibri"/>
                </a:rPr>
                <a:t>t</a:t>
              </a:r>
              <a:r>
                <a:rPr sz="800" spc="-20" dirty="0">
                  <a:latin typeface="Calibri"/>
                  <a:cs typeface="Calibri"/>
                </a:rPr>
                <a:t>r</a:t>
              </a:r>
              <a:r>
                <a:rPr sz="800" spc="55" dirty="0">
                  <a:latin typeface="Calibri"/>
                  <a:cs typeface="Calibri"/>
                </a:rPr>
                <a:t>a</a:t>
              </a:r>
              <a:r>
                <a:rPr sz="800" spc="-5" dirty="0">
                  <a:latin typeface="Calibri"/>
                  <a:cs typeface="Calibri"/>
                </a:rPr>
                <a:t>l</a:t>
              </a:r>
              <a:endParaRPr sz="800">
                <a:latin typeface="Calibri"/>
                <a:cs typeface="Calibri"/>
              </a:endParaRPr>
            </a:p>
          </p:txBody>
        </p:sp>
        <p:sp>
          <p:nvSpPr>
            <p:cNvPr id="32" name="object 32"/>
            <p:cNvSpPr/>
            <p:nvPr/>
          </p:nvSpPr>
          <p:spPr>
            <a:xfrm>
              <a:off x="4215384" y="4899685"/>
              <a:ext cx="627875" cy="510514"/>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4260341" y="4914138"/>
              <a:ext cx="542925" cy="425450"/>
            </a:xfrm>
            <a:custGeom>
              <a:avLst/>
              <a:gdLst/>
              <a:ahLst/>
              <a:cxnLst/>
              <a:rect l="l" t="t" r="r" b="b"/>
              <a:pathLst>
                <a:path w="542925" h="425450">
                  <a:moveTo>
                    <a:pt x="0" y="425196"/>
                  </a:moveTo>
                  <a:lnTo>
                    <a:pt x="542543" y="425196"/>
                  </a:lnTo>
                  <a:lnTo>
                    <a:pt x="542543" y="0"/>
                  </a:lnTo>
                  <a:lnTo>
                    <a:pt x="0" y="0"/>
                  </a:lnTo>
                  <a:lnTo>
                    <a:pt x="0" y="425196"/>
                  </a:lnTo>
                  <a:close/>
                </a:path>
              </a:pathLst>
            </a:custGeom>
            <a:ln w="10668">
              <a:solidFill>
                <a:srgbClr val="93B6D2"/>
              </a:solidFill>
            </a:ln>
          </p:spPr>
          <p:txBody>
            <a:bodyPr wrap="square" lIns="0" tIns="0" rIns="0" bIns="0" rtlCol="0"/>
            <a:lstStyle/>
            <a:p>
              <a:endParaRPr/>
            </a:p>
          </p:txBody>
        </p:sp>
        <p:sp>
          <p:nvSpPr>
            <p:cNvPr id="34" name="object 34"/>
            <p:cNvSpPr txBox="1"/>
            <p:nvPr/>
          </p:nvSpPr>
          <p:spPr>
            <a:xfrm>
              <a:off x="4348734" y="5010575"/>
              <a:ext cx="358140" cy="249554"/>
            </a:xfrm>
            <a:prstGeom prst="rect">
              <a:avLst/>
            </a:prstGeom>
          </p:spPr>
          <p:txBody>
            <a:bodyPr vert="horz" wrap="square" lIns="0" tIns="0" rIns="0" bIns="0" rtlCol="0">
              <a:spAutoFit/>
            </a:bodyPr>
            <a:lstStyle/>
            <a:p>
              <a:pPr marL="70485" marR="5080" indent="-58419">
                <a:lnSpc>
                  <a:spcPct val="100000"/>
                </a:lnSpc>
              </a:pPr>
              <a:r>
                <a:rPr sz="800" spc="-20" dirty="0">
                  <a:latin typeface="Calibri"/>
                  <a:cs typeface="Calibri"/>
                </a:rPr>
                <a:t>H</a:t>
              </a:r>
              <a:r>
                <a:rPr sz="800" spc="-15" dirty="0">
                  <a:latin typeface="Calibri"/>
                  <a:cs typeface="Calibri"/>
                </a:rPr>
                <a:t>o</a:t>
              </a:r>
              <a:r>
                <a:rPr sz="800" spc="-55" dirty="0">
                  <a:latin typeface="Calibri"/>
                  <a:cs typeface="Calibri"/>
                </a:rPr>
                <a:t>s</a:t>
              </a:r>
              <a:r>
                <a:rPr sz="800" spc="15" dirty="0">
                  <a:latin typeface="Calibri"/>
                  <a:cs typeface="Calibri"/>
                </a:rPr>
                <a:t>p</a:t>
              </a:r>
              <a:r>
                <a:rPr sz="800" spc="-10" dirty="0">
                  <a:latin typeface="Calibri"/>
                  <a:cs typeface="Calibri"/>
                </a:rPr>
                <a:t>i</a:t>
              </a:r>
              <a:r>
                <a:rPr sz="800" spc="-50" dirty="0">
                  <a:latin typeface="Calibri"/>
                  <a:cs typeface="Calibri"/>
                </a:rPr>
                <a:t>t</a:t>
              </a:r>
              <a:r>
                <a:rPr sz="800" spc="55" dirty="0">
                  <a:latin typeface="Calibri"/>
                  <a:cs typeface="Calibri"/>
                </a:rPr>
                <a:t>a</a:t>
              </a:r>
              <a:r>
                <a:rPr sz="800" spc="-5" dirty="0">
                  <a:latin typeface="Calibri"/>
                  <a:cs typeface="Calibri"/>
                </a:rPr>
                <a:t>l </a:t>
              </a:r>
              <a:r>
                <a:rPr sz="800" spc="90" dirty="0">
                  <a:latin typeface="Calibri"/>
                  <a:cs typeface="Calibri"/>
                </a:rPr>
                <a:t>W</a:t>
              </a:r>
              <a:r>
                <a:rPr sz="800" dirty="0">
                  <a:latin typeface="Calibri"/>
                  <a:cs typeface="Calibri"/>
                </a:rPr>
                <a:t>e</a:t>
              </a:r>
              <a:r>
                <a:rPr sz="800" spc="-55" dirty="0">
                  <a:latin typeface="Calibri"/>
                  <a:cs typeface="Calibri"/>
                </a:rPr>
                <a:t>s</a:t>
              </a:r>
              <a:r>
                <a:rPr sz="800" spc="-75" dirty="0">
                  <a:latin typeface="Calibri"/>
                  <a:cs typeface="Calibri"/>
                </a:rPr>
                <a:t>t</a:t>
              </a:r>
              <a:endParaRPr sz="800">
                <a:latin typeface="Calibri"/>
                <a:cs typeface="Calibri"/>
              </a:endParaRPr>
            </a:p>
          </p:txBody>
        </p:sp>
        <p:sp>
          <p:nvSpPr>
            <p:cNvPr id="35" name="object 35"/>
            <p:cNvSpPr/>
            <p:nvPr/>
          </p:nvSpPr>
          <p:spPr>
            <a:xfrm>
              <a:off x="4483608" y="4725923"/>
              <a:ext cx="1802891" cy="96012"/>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4523994" y="4744973"/>
              <a:ext cx="1717039" cy="1905"/>
            </a:xfrm>
            <a:custGeom>
              <a:avLst/>
              <a:gdLst/>
              <a:ahLst/>
              <a:cxnLst/>
              <a:rect l="l" t="t" r="r" b="b"/>
              <a:pathLst>
                <a:path w="1717039" h="1904">
                  <a:moveTo>
                    <a:pt x="0" y="1396"/>
                  </a:moveTo>
                  <a:lnTo>
                    <a:pt x="1716913" y="0"/>
                  </a:lnTo>
                </a:path>
              </a:pathLst>
            </a:custGeom>
            <a:ln w="19812">
              <a:solidFill>
                <a:srgbClr val="93B6D2"/>
              </a:solidFill>
            </a:ln>
          </p:spPr>
          <p:txBody>
            <a:bodyPr wrap="square" lIns="0" tIns="0" rIns="0" bIns="0" rtlCol="0"/>
            <a:lstStyle/>
            <a:p>
              <a:endParaRPr/>
            </a:p>
          </p:txBody>
        </p:sp>
        <p:sp>
          <p:nvSpPr>
            <p:cNvPr id="37" name="object 37"/>
            <p:cNvSpPr/>
            <p:nvPr/>
          </p:nvSpPr>
          <p:spPr>
            <a:xfrm>
              <a:off x="4480559" y="4741164"/>
              <a:ext cx="94556" cy="242316"/>
            </a:xfrm>
            <a:prstGeom prst="rect">
              <a:avLst/>
            </a:prstGeom>
            <a:blipFill>
              <a:blip r:embed="rId5" cstate="print"/>
              <a:stretch>
                <a:fillRect/>
              </a:stretch>
            </a:blipFill>
          </p:spPr>
          <p:txBody>
            <a:bodyPr wrap="square" lIns="0" tIns="0" rIns="0" bIns="0" rtlCol="0"/>
            <a:lstStyle/>
            <a:p>
              <a:endParaRPr/>
            </a:p>
          </p:txBody>
        </p:sp>
        <p:sp>
          <p:nvSpPr>
            <p:cNvPr id="38" name="object 38"/>
            <p:cNvSpPr/>
            <p:nvPr/>
          </p:nvSpPr>
          <p:spPr>
            <a:xfrm>
              <a:off x="4530090" y="4751070"/>
              <a:ext cx="0" cy="158115"/>
            </a:xfrm>
            <a:custGeom>
              <a:avLst/>
              <a:gdLst/>
              <a:ahLst/>
              <a:cxnLst/>
              <a:rect l="l" t="t" r="r" b="b"/>
              <a:pathLst>
                <a:path h="158114">
                  <a:moveTo>
                    <a:pt x="0" y="0"/>
                  </a:moveTo>
                  <a:lnTo>
                    <a:pt x="0" y="157733"/>
                  </a:lnTo>
                </a:path>
              </a:pathLst>
            </a:custGeom>
            <a:ln w="19812">
              <a:solidFill>
                <a:srgbClr val="93B6D2"/>
              </a:solidFill>
            </a:ln>
          </p:spPr>
          <p:txBody>
            <a:bodyPr wrap="square" lIns="0" tIns="0" rIns="0" bIns="0" rtlCol="0"/>
            <a:lstStyle/>
            <a:p>
              <a:endParaRPr/>
            </a:p>
          </p:txBody>
        </p:sp>
        <p:sp>
          <p:nvSpPr>
            <p:cNvPr id="39" name="object 39"/>
            <p:cNvSpPr/>
            <p:nvPr/>
          </p:nvSpPr>
          <p:spPr>
            <a:xfrm>
              <a:off x="5329428" y="4747259"/>
              <a:ext cx="94556" cy="242315"/>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5378958" y="4757165"/>
              <a:ext cx="0" cy="158115"/>
            </a:xfrm>
            <a:custGeom>
              <a:avLst/>
              <a:gdLst/>
              <a:ahLst/>
              <a:cxnLst/>
              <a:rect l="l" t="t" r="r" b="b"/>
              <a:pathLst>
                <a:path h="158114">
                  <a:moveTo>
                    <a:pt x="0" y="0"/>
                  </a:moveTo>
                  <a:lnTo>
                    <a:pt x="0" y="157733"/>
                  </a:lnTo>
                </a:path>
              </a:pathLst>
            </a:custGeom>
            <a:ln w="19812">
              <a:solidFill>
                <a:srgbClr val="93B6D2"/>
              </a:solidFill>
            </a:ln>
          </p:spPr>
          <p:txBody>
            <a:bodyPr wrap="square" lIns="0" tIns="0" rIns="0" bIns="0" rtlCol="0"/>
            <a:lstStyle/>
            <a:p>
              <a:endParaRPr/>
            </a:p>
          </p:txBody>
        </p:sp>
        <p:sp>
          <p:nvSpPr>
            <p:cNvPr id="41" name="object 41"/>
            <p:cNvSpPr/>
            <p:nvPr/>
          </p:nvSpPr>
          <p:spPr>
            <a:xfrm>
              <a:off x="6185915" y="4738115"/>
              <a:ext cx="94556" cy="242316"/>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6235446" y="4748021"/>
              <a:ext cx="0" cy="158115"/>
            </a:xfrm>
            <a:custGeom>
              <a:avLst/>
              <a:gdLst/>
              <a:ahLst/>
              <a:cxnLst/>
              <a:rect l="l" t="t" r="r" b="b"/>
              <a:pathLst>
                <a:path h="158114">
                  <a:moveTo>
                    <a:pt x="0" y="0"/>
                  </a:moveTo>
                  <a:lnTo>
                    <a:pt x="0" y="157733"/>
                  </a:lnTo>
                </a:path>
              </a:pathLst>
            </a:custGeom>
            <a:ln w="19812">
              <a:solidFill>
                <a:srgbClr val="93B6D2"/>
              </a:solidFill>
            </a:ln>
          </p:spPr>
          <p:txBody>
            <a:bodyPr wrap="square" lIns="0" tIns="0" rIns="0" bIns="0" rtlCol="0"/>
            <a:lstStyle/>
            <a:p>
              <a:endParaRPr/>
            </a:p>
          </p:txBody>
        </p:sp>
        <p:sp>
          <p:nvSpPr>
            <p:cNvPr id="43" name="object 43"/>
            <p:cNvSpPr txBox="1"/>
            <p:nvPr/>
          </p:nvSpPr>
          <p:spPr>
            <a:xfrm>
              <a:off x="6725539" y="3531660"/>
              <a:ext cx="408305" cy="127635"/>
            </a:xfrm>
            <a:prstGeom prst="rect">
              <a:avLst/>
            </a:prstGeom>
          </p:spPr>
          <p:txBody>
            <a:bodyPr vert="horz" wrap="square" lIns="0" tIns="0" rIns="0" bIns="0" rtlCol="0">
              <a:spAutoFit/>
            </a:bodyPr>
            <a:lstStyle/>
            <a:p>
              <a:pPr marL="12700">
                <a:lnSpc>
                  <a:spcPct val="100000"/>
                </a:lnSpc>
              </a:pPr>
              <a:r>
                <a:rPr sz="800" spc="-20" dirty="0">
                  <a:latin typeface="Calibri"/>
                  <a:cs typeface="Calibri"/>
                </a:rPr>
                <a:t>D</a:t>
              </a:r>
              <a:r>
                <a:rPr sz="800" spc="-10" dirty="0">
                  <a:latin typeface="Calibri"/>
                  <a:cs typeface="Calibri"/>
                </a:rPr>
                <a:t>i</a:t>
              </a:r>
              <a:r>
                <a:rPr sz="800" spc="-15" dirty="0">
                  <a:latin typeface="Calibri"/>
                  <a:cs typeface="Calibri"/>
                </a:rPr>
                <a:t>v</a:t>
              </a:r>
              <a:r>
                <a:rPr sz="800" spc="-10" dirty="0">
                  <a:latin typeface="Calibri"/>
                  <a:cs typeface="Calibri"/>
                </a:rPr>
                <a:t>i</a:t>
              </a:r>
              <a:r>
                <a:rPr sz="800" spc="-55" dirty="0">
                  <a:latin typeface="Calibri"/>
                  <a:cs typeface="Calibri"/>
                </a:rPr>
                <a:t>s</a:t>
              </a:r>
              <a:r>
                <a:rPr sz="800" spc="-10" dirty="0">
                  <a:latin typeface="Calibri"/>
                  <a:cs typeface="Calibri"/>
                </a:rPr>
                <a:t>i</a:t>
              </a:r>
              <a:r>
                <a:rPr sz="800" spc="-15" dirty="0">
                  <a:latin typeface="Calibri"/>
                  <a:cs typeface="Calibri"/>
                </a:rPr>
                <a:t>o</a:t>
              </a:r>
              <a:r>
                <a:rPr sz="800" spc="-80" dirty="0">
                  <a:latin typeface="Calibri"/>
                  <a:cs typeface="Calibri"/>
                </a:rPr>
                <a:t>n</a:t>
              </a:r>
              <a:r>
                <a:rPr sz="800" spc="55" dirty="0">
                  <a:latin typeface="Calibri"/>
                  <a:cs typeface="Calibri"/>
                </a:rPr>
                <a:t>a</a:t>
              </a:r>
              <a:r>
                <a:rPr sz="800" spc="-5" dirty="0">
                  <a:latin typeface="Calibri"/>
                  <a:cs typeface="Calibri"/>
                </a:rPr>
                <a:t>l</a:t>
              </a:r>
              <a:endParaRPr sz="800">
                <a:latin typeface="Calibri"/>
                <a:cs typeface="Calibri"/>
              </a:endParaRPr>
            </a:p>
          </p:txBody>
        </p:sp>
        <p:sp>
          <p:nvSpPr>
            <p:cNvPr id="44" name="object 44"/>
            <p:cNvSpPr txBox="1"/>
            <p:nvPr/>
          </p:nvSpPr>
          <p:spPr>
            <a:xfrm>
              <a:off x="6725539" y="3653580"/>
              <a:ext cx="236220" cy="127635"/>
            </a:xfrm>
            <a:prstGeom prst="rect">
              <a:avLst/>
            </a:prstGeom>
          </p:spPr>
          <p:txBody>
            <a:bodyPr vert="horz" wrap="square" lIns="0" tIns="0" rIns="0" bIns="0" rtlCol="0">
              <a:spAutoFit/>
            </a:bodyPr>
            <a:lstStyle/>
            <a:p>
              <a:pPr marL="12700">
                <a:lnSpc>
                  <a:spcPct val="100000"/>
                </a:lnSpc>
              </a:pPr>
              <a:r>
                <a:rPr sz="800" spc="-30" dirty="0">
                  <a:latin typeface="Calibri"/>
                  <a:cs typeface="Calibri"/>
                </a:rPr>
                <a:t>L</a:t>
              </a:r>
              <a:r>
                <a:rPr sz="800" dirty="0">
                  <a:latin typeface="Calibri"/>
                  <a:cs typeface="Calibri"/>
                </a:rPr>
                <a:t>e</a:t>
              </a:r>
              <a:r>
                <a:rPr sz="800" spc="-15" dirty="0">
                  <a:latin typeface="Calibri"/>
                  <a:cs typeface="Calibri"/>
                </a:rPr>
                <a:t>v</a:t>
              </a:r>
              <a:r>
                <a:rPr sz="800" dirty="0">
                  <a:latin typeface="Calibri"/>
                  <a:cs typeface="Calibri"/>
                </a:rPr>
                <a:t>e</a:t>
              </a:r>
              <a:r>
                <a:rPr sz="800" spc="-5" dirty="0">
                  <a:latin typeface="Calibri"/>
                  <a:cs typeface="Calibri"/>
                </a:rPr>
                <a:t>l</a:t>
              </a:r>
              <a:endParaRPr sz="800">
                <a:latin typeface="Calibri"/>
                <a:cs typeface="Calibri"/>
              </a:endParaRPr>
            </a:p>
          </p:txBody>
        </p:sp>
        <p:sp>
          <p:nvSpPr>
            <p:cNvPr id="45" name="object 45"/>
            <p:cNvSpPr/>
            <p:nvPr/>
          </p:nvSpPr>
          <p:spPr>
            <a:xfrm>
              <a:off x="5324855" y="4174294"/>
              <a:ext cx="967727" cy="94556"/>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5365241" y="4193285"/>
              <a:ext cx="882650" cy="0"/>
            </a:xfrm>
            <a:custGeom>
              <a:avLst/>
              <a:gdLst/>
              <a:ahLst/>
              <a:cxnLst/>
              <a:rect l="l" t="t" r="r" b="b"/>
              <a:pathLst>
                <a:path w="882650">
                  <a:moveTo>
                    <a:pt x="0" y="0"/>
                  </a:moveTo>
                  <a:lnTo>
                    <a:pt x="882269" y="0"/>
                  </a:lnTo>
                </a:path>
              </a:pathLst>
            </a:custGeom>
            <a:ln w="19812">
              <a:solidFill>
                <a:srgbClr val="93B6D2"/>
              </a:solidFill>
            </a:ln>
          </p:spPr>
          <p:txBody>
            <a:bodyPr wrap="square" lIns="0" tIns="0" rIns="0" bIns="0" rtlCol="0"/>
            <a:lstStyle/>
            <a:p>
              <a:endParaRPr/>
            </a:p>
          </p:txBody>
        </p:sp>
        <p:sp>
          <p:nvSpPr>
            <p:cNvPr id="47" name="object 47"/>
            <p:cNvSpPr/>
            <p:nvPr/>
          </p:nvSpPr>
          <p:spPr>
            <a:xfrm>
              <a:off x="5320284" y="4183392"/>
              <a:ext cx="103695" cy="637019"/>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5369814" y="4193285"/>
              <a:ext cx="9525" cy="553085"/>
            </a:xfrm>
            <a:custGeom>
              <a:avLst/>
              <a:gdLst/>
              <a:ahLst/>
              <a:cxnLst/>
              <a:rect l="l" t="t" r="r" b="b"/>
              <a:pathLst>
                <a:path w="9525" h="553085">
                  <a:moveTo>
                    <a:pt x="0" y="0"/>
                  </a:moveTo>
                  <a:lnTo>
                    <a:pt x="9144" y="552576"/>
                  </a:lnTo>
                </a:path>
              </a:pathLst>
            </a:custGeom>
            <a:ln w="19812">
              <a:solidFill>
                <a:srgbClr val="93B6D2"/>
              </a:solidFill>
            </a:ln>
          </p:spPr>
          <p:txBody>
            <a:bodyPr wrap="square" lIns="0" tIns="0" rIns="0" bIns="0" rtlCol="0"/>
            <a:lstStyle/>
            <a:p>
              <a:endParaRPr/>
            </a:p>
          </p:txBody>
        </p:sp>
        <p:sp>
          <p:nvSpPr>
            <p:cNvPr id="49" name="object 49"/>
            <p:cNvSpPr/>
            <p:nvPr/>
          </p:nvSpPr>
          <p:spPr>
            <a:xfrm>
              <a:off x="6185915" y="3992930"/>
              <a:ext cx="94556" cy="263601"/>
            </a:xfrm>
            <a:prstGeom prst="rect">
              <a:avLst/>
            </a:prstGeom>
            <a:blipFill>
              <a:blip r:embed="rId9" cstate="print"/>
              <a:stretch>
                <a:fillRect/>
              </a:stretch>
            </a:blipFill>
          </p:spPr>
          <p:txBody>
            <a:bodyPr wrap="square" lIns="0" tIns="0" rIns="0" bIns="0" rtlCol="0"/>
            <a:lstStyle/>
            <a:p>
              <a:endParaRPr/>
            </a:p>
          </p:txBody>
        </p:sp>
        <p:sp>
          <p:nvSpPr>
            <p:cNvPr id="50" name="object 50"/>
            <p:cNvSpPr/>
            <p:nvPr/>
          </p:nvSpPr>
          <p:spPr>
            <a:xfrm>
              <a:off x="6235446" y="4002785"/>
              <a:ext cx="0" cy="179070"/>
            </a:xfrm>
            <a:custGeom>
              <a:avLst/>
              <a:gdLst/>
              <a:ahLst/>
              <a:cxnLst/>
              <a:rect l="l" t="t" r="r" b="b"/>
              <a:pathLst>
                <a:path h="179070">
                  <a:moveTo>
                    <a:pt x="0" y="0"/>
                  </a:moveTo>
                  <a:lnTo>
                    <a:pt x="0" y="178815"/>
                  </a:lnTo>
                </a:path>
              </a:pathLst>
            </a:custGeom>
            <a:ln w="19812">
              <a:solidFill>
                <a:srgbClr val="93B6D2"/>
              </a:solidFill>
            </a:ln>
          </p:spPr>
          <p:txBody>
            <a:bodyPr wrap="square" lIns="0" tIns="0" rIns="0" bIns="0" rtlCol="0"/>
            <a:lstStyle/>
            <a:p>
              <a:endParaRPr/>
            </a:p>
          </p:txBody>
        </p:sp>
        <p:sp>
          <p:nvSpPr>
            <p:cNvPr id="51" name="object 51"/>
            <p:cNvSpPr/>
            <p:nvPr/>
          </p:nvSpPr>
          <p:spPr>
            <a:xfrm>
              <a:off x="4628388" y="2464269"/>
              <a:ext cx="627875" cy="512102"/>
            </a:xfrm>
            <a:prstGeom prst="rect">
              <a:avLst/>
            </a:prstGeom>
            <a:blipFill>
              <a:blip r:embed="rId3" cstate="print"/>
              <a:stretch>
                <a:fillRect/>
              </a:stretch>
            </a:blipFill>
          </p:spPr>
          <p:txBody>
            <a:bodyPr wrap="square" lIns="0" tIns="0" rIns="0" bIns="0" rtlCol="0"/>
            <a:lstStyle/>
            <a:p>
              <a:endParaRPr/>
            </a:p>
          </p:txBody>
        </p:sp>
        <p:sp>
          <p:nvSpPr>
            <p:cNvPr id="52" name="object 52"/>
            <p:cNvSpPr/>
            <p:nvPr/>
          </p:nvSpPr>
          <p:spPr>
            <a:xfrm>
              <a:off x="4673346" y="2478785"/>
              <a:ext cx="542925" cy="426720"/>
            </a:xfrm>
            <a:custGeom>
              <a:avLst/>
              <a:gdLst/>
              <a:ahLst/>
              <a:cxnLst/>
              <a:rect l="l" t="t" r="r" b="b"/>
              <a:pathLst>
                <a:path w="542925" h="426719">
                  <a:moveTo>
                    <a:pt x="0" y="426720"/>
                  </a:moveTo>
                  <a:lnTo>
                    <a:pt x="542544" y="426720"/>
                  </a:lnTo>
                  <a:lnTo>
                    <a:pt x="542544" y="0"/>
                  </a:lnTo>
                  <a:lnTo>
                    <a:pt x="0" y="0"/>
                  </a:lnTo>
                  <a:lnTo>
                    <a:pt x="0" y="426720"/>
                  </a:lnTo>
                  <a:close/>
                </a:path>
              </a:pathLst>
            </a:custGeom>
            <a:ln w="10668">
              <a:solidFill>
                <a:srgbClr val="93B6D2"/>
              </a:solidFill>
            </a:ln>
          </p:spPr>
          <p:txBody>
            <a:bodyPr wrap="square" lIns="0" tIns="0" rIns="0" bIns="0" rtlCol="0"/>
            <a:lstStyle/>
            <a:p>
              <a:endParaRPr/>
            </a:p>
          </p:txBody>
        </p:sp>
        <p:sp>
          <p:nvSpPr>
            <p:cNvPr id="53" name="object 53"/>
            <p:cNvSpPr/>
            <p:nvPr/>
          </p:nvSpPr>
          <p:spPr>
            <a:xfrm>
              <a:off x="4887467" y="2895600"/>
              <a:ext cx="94556" cy="598932"/>
            </a:xfrm>
            <a:prstGeom prst="rect">
              <a:avLst/>
            </a:prstGeom>
            <a:blipFill>
              <a:blip r:embed="rId10" cstate="print"/>
              <a:stretch>
                <a:fillRect/>
              </a:stretch>
            </a:blipFill>
          </p:spPr>
          <p:txBody>
            <a:bodyPr wrap="square" lIns="0" tIns="0" rIns="0" bIns="0" rtlCol="0"/>
            <a:lstStyle/>
            <a:p>
              <a:endParaRPr/>
            </a:p>
          </p:txBody>
        </p:sp>
        <p:sp>
          <p:nvSpPr>
            <p:cNvPr id="54" name="object 54"/>
            <p:cNvSpPr/>
            <p:nvPr/>
          </p:nvSpPr>
          <p:spPr>
            <a:xfrm>
              <a:off x="4936997" y="2905505"/>
              <a:ext cx="0" cy="514350"/>
            </a:xfrm>
            <a:custGeom>
              <a:avLst/>
              <a:gdLst/>
              <a:ahLst/>
              <a:cxnLst/>
              <a:rect l="l" t="t" r="r" b="b"/>
              <a:pathLst>
                <a:path h="514350">
                  <a:moveTo>
                    <a:pt x="0" y="0"/>
                  </a:moveTo>
                  <a:lnTo>
                    <a:pt x="0" y="513842"/>
                  </a:lnTo>
                </a:path>
              </a:pathLst>
            </a:custGeom>
            <a:ln w="19812">
              <a:solidFill>
                <a:srgbClr val="93B6D2"/>
              </a:solidFill>
            </a:ln>
          </p:spPr>
          <p:txBody>
            <a:bodyPr wrap="square" lIns="0" tIns="0" rIns="0" bIns="0" rtlCol="0"/>
            <a:lstStyle/>
            <a:p>
              <a:endParaRPr/>
            </a:p>
          </p:txBody>
        </p:sp>
        <p:sp>
          <p:nvSpPr>
            <p:cNvPr id="55" name="object 55"/>
            <p:cNvSpPr txBox="1"/>
            <p:nvPr/>
          </p:nvSpPr>
          <p:spPr>
            <a:xfrm>
              <a:off x="6725539" y="4790865"/>
              <a:ext cx="641350" cy="127635"/>
            </a:xfrm>
            <a:prstGeom prst="rect">
              <a:avLst/>
            </a:prstGeom>
          </p:spPr>
          <p:txBody>
            <a:bodyPr vert="horz" wrap="square" lIns="0" tIns="0" rIns="0" bIns="0" rtlCol="0">
              <a:spAutoFit/>
            </a:bodyPr>
            <a:lstStyle/>
            <a:p>
              <a:pPr marL="12700">
                <a:lnSpc>
                  <a:spcPct val="100000"/>
                </a:lnSpc>
              </a:pPr>
              <a:r>
                <a:rPr sz="800" spc="90" dirty="0">
                  <a:latin typeface="Calibri"/>
                  <a:cs typeface="Calibri"/>
                </a:rPr>
                <a:t>O</a:t>
              </a:r>
              <a:r>
                <a:rPr sz="800" spc="-20" dirty="0">
                  <a:latin typeface="Calibri"/>
                  <a:cs typeface="Calibri"/>
                </a:rPr>
                <a:t>r</a:t>
              </a:r>
              <a:r>
                <a:rPr sz="800" spc="60" dirty="0">
                  <a:latin typeface="Calibri"/>
                  <a:cs typeface="Calibri"/>
                </a:rPr>
                <a:t>g</a:t>
              </a:r>
              <a:r>
                <a:rPr sz="800" spc="55" dirty="0">
                  <a:latin typeface="Calibri"/>
                  <a:cs typeface="Calibri"/>
                </a:rPr>
                <a:t>a</a:t>
              </a:r>
              <a:r>
                <a:rPr sz="800" spc="-80" dirty="0">
                  <a:latin typeface="Calibri"/>
                  <a:cs typeface="Calibri"/>
                </a:rPr>
                <a:t>n</a:t>
              </a:r>
              <a:r>
                <a:rPr sz="800" spc="-10" dirty="0">
                  <a:latin typeface="Calibri"/>
                  <a:cs typeface="Calibri"/>
                </a:rPr>
                <a:t>i</a:t>
              </a:r>
              <a:r>
                <a:rPr sz="800" spc="30" dirty="0">
                  <a:latin typeface="Calibri"/>
                  <a:cs typeface="Calibri"/>
                </a:rPr>
                <a:t>z</a:t>
              </a:r>
              <a:r>
                <a:rPr sz="800" spc="55" dirty="0">
                  <a:latin typeface="Calibri"/>
                  <a:cs typeface="Calibri"/>
                </a:rPr>
                <a:t>a</a:t>
              </a:r>
              <a:r>
                <a:rPr sz="800" spc="-50" dirty="0">
                  <a:latin typeface="Calibri"/>
                  <a:cs typeface="Calibri"/>
                </a:rPr>
                <a:t>t</a:t>
              </a:r>
              <a:r>
                <a:rPr sz="800" spc="-20" dirty="0">
                  <a:latin typeface="Calibri"/>
                  <a:cs typeface="Calibri"/>
                </a:rPr>
                <a:t>i</a:t>
              </a:r>
              <a:r>
                <a:rPr sz="800" spc="-15" dirty="0">
                  <a:latin typeface="Calibri"/>
                  <a:cs typeface="Calibri"/>
                </a:rPr>
                <a:t>o</a:t>
              </a:r>
              <a:r>
                <a:rPr sz="800" spc="-80" dirty="0">
                  <a:latin typeface="Calibri"/>
                  <a:cs typeface="Calibri"/>
                </a:rPr>
                <a:t>n</a:t>
              </a:r>
              <a:r>
                <a:rPr sz="800" spc="45" dirty="0">
                  <a:latin typeface="Calibri"/>
                  <a:cs typeface="Calibri"/>
                </a:rPr>
                <a:t>a</a:t>
              </a:r>
              <a:r>
                <a:rPr sz="800" spc="-5" dirty="0">
                  <a:latin typeface="Calibri"/>
                  <a:cs typeface="Calibri"/>
                </a:rPr>
                <a:t>l</a:t>
              </a:r>
              <a:endParaRPr sz="800">
                <a:latin typeface="Calibri"/>
                <a:cs typeface="Calibri"/>
              </a:endParaRPr>
            </a:p>
          </p:txBody>
        </p:sp>
        <p:sp>
          <p:nvSpPr>
            <p:cNvPr id="56" name="object 56"/>
            <p:cNvSpPr txBox="1"/>
            <p:nvPr/>
          </p:nvSpPr>
          <p:spPr>
            <a:xfrm>
              <a:off x="6725539" y="4912785"/>
              <a:ext cx="236220" cy="127635"/>
            </a:xfrm>
            <a:prstGeom prst="rect">
              <a:avLst/>
            </a:prstGeom>
          </p:spPr>
          <p:txBody>
            <a:bodyPr vert="horz" wrap="square" lIns="0" tIns="0" rIns="0" bIns="0" rtlCol="0">
              <a:spAutoFit/>
            </a:bodyPr>
            <a:lstStyle/>
            <a:p>
              <a:pPr marL="12700">
                <a:lnSpc>
                  <a:spcPct val="100000"/>
                </a:lnSpc>
              </a:pPr>
              <a:r>
                <a:rPr sz="800" spc="-30" dirty="0">
                  <a:latin typeface="Calibri"/>
                  <a:cs typeface="Calibri"/>
                </a:rPr>
                <a:t>L</a:t>
              </a:r>
              <a:r>
                <a:rPr sz="800" dirty="0">
                  <a:latin typeface="Calibri"/>
                  <a:cs typeface="Calibri"/>
                </a:rPr>
                <a:t>e</a:t>
              </a:r>
              <a:r>
                <a:rPr sz="800" spc="-15" dirty="0">
                  <a:latin typeface="Calibri"/>
                  <a:cs typeface="Calibri"/>
                </a:rPr>
                <a:t>v</a:t>
              </a:r>
              <a:r>
                <a:rPr sz="800" dirty="0">
                  <a:latin typeface="Calibri"/>
                  <a:cs typeface="Calibri"/>
                </a:rPr>
                <a:t>e</a:t>
              </a:r>
              <a:r>
                <a:rPr sz="800" spc="-5" dirty="0">
                  <a:latin typeface="Calibri"/>
                  <a:cs typeface="Calibri"/>
                </a:rPr>
                <a:t>l</a:t>
              </a:r>
              <a:endParaRPr sz="800">
                <a:latin typeface="Calibri"/>
                <a:cs typeface="Calibri"/>
              </a:endParaRPr>
            </a:p>
          </p:txBody>
        </p:sp>
        <p:sp>
          <p:nvSpPr>
            <p:cNvPr id="57" name="object 57"/>
            <p:cNvSpPr txBox="1"/>
            <p:nvPr/>
          </p:nvSpPr>
          <p:spPr>
            <a:xfrm>
              <a:off x="4719573" y="2546013"/>
              <a:ext cx="450215" cy="249554"/>
            </a:xfrm>
            <a:prstGeom prst="rect">
              <a:avLst/>
            </a:prstGeom>
          </p:spPr>
          <p:txBody>
            <a:bodyPr vert="horz" wrap="square" lIns="0" tIns="0" rIns="0" bIns="0" rtlCol="0">
              <a:spAutoFit/>
            </a:bodyPr>
            <a:lstStyle/>
            <a:p>
              <a:pPr marL="78105" marR="5080" indent="-66040">
                <a:lnSpc>
                  <a:spcPct val="100000"/>
                </a:lnSpc>
              </a:pPr>
              <a:r>
                <a:rPr sz="800" spc="50" dirty="0">
                  <a:latin typeface="Calibri"/>
                  <a:cs typeface="Calibri"/>
                </a:rPr>
                <a:t>C</a:t>
              </a:r>
              <a:r>
                <a:rPr sz="800" spc="-15" dirty="0">
                  <a:latin typeface="Calibri"/>
                  <a:cs typeface="Calibri"/>
                </a:rPr>
                <a:t>o</a:t>
              </a:r>
              <a:r>
                <a:rPr sz="800" spc="-20" dirty="0">
                  <a:latin typeface="Calibri"/>
                  <a:cs typeface="Calibri"/>
                </a:rPr>
                <a:t>r</a:t>
              </a:r>
              <a:r>
                <a:rPr sz="800" spc="15" dirty="0">
                  <a:latin typeface="Calibri"/>
                  <a:cs typeface="Calibri"/>
                </a:rPr>
                <a:t>p</a:t>
              </a:r>
              <a:r>
                <a:rPr sz="800" spc="-15" dirty="0">
                  <a:latin typeface="Calibri"/>
                  <a:cs typeface="Calibri"/>
                </a:rPr>
                <a:t>o</a:t>
              </a:r>
              <a:r>
                <a:rPr sz="800" spc="-20" dirty="0">
                  <a:latin typeface="Calibri"/>
                  <a:cs typeface="Calibri"/>
                </a:rPr>
                <a:t>r</a:t>
              </a:r>
              <a:r>
                <a:rPr sz="800" spc="55" dirty="0">
                  <a:latin typeface="Calibri"/>
                  <a:cs typeface="Calibri"/>
                </a:rPr>
                <a:t>a</a:t>
              </a:r>
              <a:r>
                <a:rPr sz="800" spc="-50" dirty="0">
                  <a:latin typeface="Calibri"/>
                  <a:cs typeface="Calibri"/>
                </a:rPr>
                <a:t>t</a:t>
              </a:r>
              <a:r>
                <a:rPr sz="800" spc="15" dirty="0">
                  <a:latin typeface="Calibri"/>
                  <a:cs typeface="Calibri"/>
                </a:rPr>
                <a:t>e</a:t>
              </a:r>
              <a:r>
                <a:rPr sz="800" spc="5" dirty="0">
                  <a:latin typeface="Calibri"/>
                  <a:cs typeface="Calibri"/>
                </a:rPr>
                <a:t> </a:t>
              </a:r>
              <a:r>
                <a:rPr sz="800" spc="90" dirty="0">
                  <a:latin typeface="Calibri"/>
                  <a:cs typeface="Calibri"/>
                </a:rPr>
                <a:t>O</a:t>
              </a:r>
              <a:r>
                <a:rPr sz="800" spc="15" dirty="0">
                  <a:latin typeface="Calibri"/>
                  <a:cs typeface="Calibri"/>
                </a:rPr>
                <a:t>ff</a:t>
              </a:r>
              <a:r>
                <a:rPr sz="800" spc="-10" dirty="0">
                  <a:latin typeface="Calibri"/>
                  <a:cs typeface="Calibri"/>
                </a:rPr>
                <a:t>i</a:t>
              </a:r>
              <a:r>
                <a:rPr sz="800" spc="-35" dirty="0">
                  <a:latin typeface="Calibri"/>
                  <a:cs typeface="Calibri"/>
                </a:rPr>
                <a:t>c</a:t>
              </a:r>
              <a:r>
                <a:rPr sz="800" dirty="0">
                  <a:latin typeface="Calibri"/>
                  <a:cs typeface="Calibri"/>
                </a:rPr>
                <a:t>e</a:t>
              </a:r>
              <a:r>
                <a:rPr sz="800" spc="5" dirty="0">
                  <a:latin typeface="Calibri"/>
                  <a:cs typeface="Calibri"/>
                </a:rPr>
                <a:t>s</a:t>
              </a:r>
              <a:endParaRPr sz="800">
                <a:latin typeface="Calibri"/>
                <a:cs typeface="Calibri"/>
              </a:endParaRPr>
            </a:p>
          </p:txBody>
        </p:sp>
        <p:sp>
          <p:nvSpPr>
            <p:cNvPr id="58" name="object 58"/>
            <p:cNvSpPr/>
            <p:nvPr/>
          </p:nvSpPr>
          <p:spPr>
            <a:xfrm>
              <a:off x="5945123" y="5943600"/>
              <a:ext cx="627875" cy="512102"/>
            </a:xfrm>
            <a:prstGeom prst="rect">
              <a:avLst/>
            </a:prstGeom>
            <a:blipFill>
              <a:blip r:embed="rId3" cstate="print"/>
              <a:stretch>
                <a:fillRect/>
              </a:stretch>
            </a:blipFill>
          </p:spPr>
          <p:txBody>
            <a:bodyPr wrap="square" lIns="0" tIns="0" rIns="0" bIns="0" rtlCol="0"/>
            <a:lstStyle/>
            <a:p>
              <a:endParaRPr/>
            </a:p>
          </p:txBody>
        </p:sp>
        <p:sp>
          <p:nvSpPr>
            <p:cNvPr id="59" name="object 59"/>
            <p:cNvSpPr/>
            <p:nvPr/>
          </p:nvSpPr>
          <p:spPr>
            <a:xfrm>
              <a:off x="5990082" y="5958078"/>
              <a:ext cx="542925" cy="426720"/>
            </a:xfrm>
            <a:custGeom>
              <a:avLst/>
              <a:gdLst/>
              <a:ahLst/>
              <a:cxnLst/>
              <a:rect l="l" t="t" r="r" b="b"/>
              <a:pathLst>
                <a:path w="542925" h="426720">
                  <a:moveTo>
                    <a:pt x="0" y="426720"/>
                  </a:moveTo>
                  <a:lnTo>
                    <a:pt x="542543" y="426720"/>
                  </a:lnTo>
                  <a:lnTo>
                    <a:pt x="542543" y="0"/>
                  </a:lnTo>
                  <a:lnTo>
                    <a:pt x="0" y="0"/>
                  </a:lnTo>
                  <a:lnTo>
                    <a:pt x="0" y="426720"/>
                  </a:lnTo>
                  <a:close/>
                </a:path>
              </a:pathLst>
            </a:custGeom>
            <a:ln w="10668">
              <a:solidFill>
                <a:srgbClr val="93B6D2"/>
              </a:solidFill>
            </a:ln>
          </p:spPr>
          <p:txBody>
            <a:bodyPr wrap="square" lIns="0" tIns="0" rIns="0" bIns="0" rtlCol="0"/>
            <a:lstStyle/>
            <a:p>
              <a:endParaRPr/>
            </a:p>
          </p:txBody>
        </p:sp>
        <p:sp>
          <p:nvSpPr>
            <p:cNvPr id="60" name="object 60"/>
            <p:cNvSpPr txBox="1"/>
            <p:nvPr/>
          </p:nvSpPr>
          <p:spPr>
            <a:xfrm>
              <a:off x="6055233" y="6099389"/>
              <a:ext cx="427355" cy="128270"/>
            </a:xfrm>
            <a:prstGeom prst="rect">
              <a:avLst/>
            </a:prstGeom>
          </p:spPr>
          <p:txBody>
            <a:bodyPr vert="horz" wrap="square" lIns="0" tIns="0" rIns="0" bIns="0" rtlCol="0">
              <a:spAutoFit/>
            </a:bodyPr>
            <a:lstStyle/>
            <a:p>
              <a:pPr marL="12700">
                <a:lnSpc>
                  <a:spcPct val="100000"/>
                </a:lnSpc>
              </a:pPr>
              <a:r>
                <a:rPr sz="800" spc="-10" dirty="0">
                  <a:latin typeface="Calibri"/>
                  <a:cs typeface="Calibri"/>
                </a:rPr>
                <a:t>P</a:t>
              </a:r>
              <a:r>
                <a:rPr sz="800" spc="-75" dirty="0">
                  <a:latin typeface="Calibri"/>
                  <a:cs typeface="Calibri"/>
                </a:rPr>
                <a:t>h</a:t>
              </a:r>
              <a:r>
                <a:rPr sz="800" spc="55" dirty="0">
                  <a:latin typeface="Calibri"/>
                  <a:cs typeface="Calibri"/>
                </a:rPr>
                <a:t>a</a:t>
              </a:r>
              <a:r>
                <a:rPr sz="800" spc="-20" dirty="0">
                  <a:latin typeface="Calibri"/>
                  <a:cs typeface="Calibri"/>
                </a:rPr>
                <a:t>r</a:t>
              </a:r>
              <a:r>
                <a:rPr sz="800" spc="-105" dirty="0">
                  <a:latin typeface="Calibri"/>
                  <a:cs typeface="Calibri"/>
                </a:rPr>
                <a:t>m</a:t>
              </a:r>
              <a:r>
                <a:rPr sz="800" spc="55" dirty="0">
                  <a:latin typeface="Calibri"/>
                  <a:cs typeface="Calibri"/>
                </a:rPr>
                <a:t>a</a:t>
              </a:r>
              <a:r>
                <a:rPr sz="800" spc="-30" dirty="0">
                  <a:latin typeface="Calibri"/>
                  <a:cs typeface="Calibri"/>
                </a:rPr>
                <a:t>c</a:t>
              </a:r>
              <a:r>
                <a:rPr sz="800" spc="35" dirty="0">
                  <a:latin typeface="Calibri"/>
                  <a:cs typeface="Calibri"/>
                </a:rPr>
                <a:t>y</a:t>
              </a:r>
              <a:endParaRPr sz="800">
                <a:latin typeface="Calibri"/>
                <a:cs typeface="Calibri"/>
              </a:endParaRPr>
            </a:p>
          </p:txBody>
        </p:sp>
        <p:sp>
          <p:nvSpPr>
            <p:cNvPr id="61" name="object 61"/>
            <p:cNvSpPr/>
            <p:nvPr/>
          </p:nvSpPr>
          <p:spPr>
            <a:xfrm>
              <a:off x="5074920" y="5946647"/>
              <a:ext cx="627875" cy="512102"/>
            </a:xfrm>
            <a:prstGeom prst="rect">
              <a:avLst/>
            </a:prstGeom>
            <a:blipFill>
              <a:blip r:embed="rId3" cstate="print"/>
              <a:stretch>
                <a:fillRect/>
              </a:stretch>
            </a:blipFill>
          </p:spPr>
          <p:txBody>
            <a:bodyPr wrap="square" lIns="0" tIns="0" rIns="0" bIns="0" rtlCol="0"/>
            <a:lstStyle/>
            <a:p>
              <a:endParaRPr/>
            </a:p>
          </p:txBody>
        </p:sp>
        <p:sp>
          <p:nvSpPr>
            <p:cNvPr id="62" name="object 62"/>
            <p:cNvSpPr/>
            <p:nvPr/>
          </p:nvSpPr>
          <p:spPr>
            <a:xfrm>
              <a:off x="5119878" y="5961126"/>
              <a:ext cx="542925" cy="426720"/>
            </a:xfrm>
            <a:custGeom>
              <a:avLst/>
              <a:gdLst/>
              <a:ahLst/>
              <a:cxnLst/>
              <a:rect l="l" t="t" r="r" b="b"/>
              <a:pathLst>
                <a:path w="542925" h="426720">
                  <a:moveTo>
                    <a:pt x="0" y="426720"/>
                  </a:moveTo>
                  <a:lnTo>
                    <a:pt x="542544" y="426720"/>
                  </a:lnTo>
                  <a:lnTo>
                    <a:pt x="542544" y="0"/>
                  </a:lnTo>
                  <a:lnTo>
                    <a:pt x="0" y="0"/>
                  </a:lnTo>
                  <a:lnTo>
                    <a:pt x="0" y="426720"/>
                  </a:lnTo>
                  <a:close/>
                </a:path>
              </a:pathLst>
            </a:custGeom>
            <a:ln w="10668">
              <a:solidFill>
                <a:srgbClr val="93B6D2"/>
              </a:solidFill>
            </a:ln>
          </p:spPr>
          <p:txBody>
            <a:bodyPr wrap="square" lIns="0" tIns="0" rIns="0" bIns="0" rtlCol="0"/>
            <a:lstStyle/>
            <a:p>
              <a:endParaRPr/>
            </a:p>
          </p:txBody>
        </p:sp>
        <p:sp>
          <p:nvSpPr>
            <p:cNvPr id="63" name="object 63"/>
            <p:cNvSpPr txBox="1"/>
            <p:nvPr/>
          </p:nvSpPr>
          <p:spPr>
            <a:xfrm>
              <a:off x="5134736" y="6109684"/>
              <a:ext cx="527685" cy="127635"/>
            </a:xfrm>
            <a:prstGeom prst="rect">
              <a:avLst/>
            </a:prstGeom>
          </p:spPr>
          <p:txBody>
            <a:bodyPr vert="horz" wrap="square" lIns="0" tIns="0" rIns="0" bIns="0" rtlCol="0">
              <a:spAutoFit/>
            </a:bodyPr>
            <a:lstStyle/>
            <a:p>
              <a:pPr marL="12700">
                <a:lnSpc>
                  <a:spcPct val="100000"/>
                </a:lnSpc>
              </a:pPr>
              <a:r>
                <a:rPr sz="800" spc="90" dirty="0">
                  <a:latin typeface="Calibri"/>
                  <a:cs typeface="Calibri"/>
                </a:rPr>
                <a:t>O</a:t>
              </a:r>
              <a:r>
                <a:rPr sz="800" spc="-20" dirty="0">
                  <a:latin typeface="Calibri"/>
                  <a:cs typeface="Calibri"/>
                </a:rPr>
                <a:t>r</a:t>
              </a:r>
              <a:r>
                <a:rPr sz="800" spc="-50" dirty="0">
                  <a:latin typeface="Calibri"/>
                  <a:cs typeface="Calibri"/>
                </a:rPr>
                <a:t>t</a:t>
              </a:r>
              <a:r>
                <a:rPr sz="800" spc="-80" dirty="0">
                  <a:latin typeface="Calibri"/>
                  <a:cs typeface="Calibri"/>
                </a:rPr>
                <a:t>h</a:t>
              </a:r>
              <a:r>
                <a:rPr sz="800" spc="-15" dirty="0">
                  <a:latin typeface="Calibri"/>
                  <a:cs typeface="Calibri"/>
                </a:rPr>
                <a:t>o</a:t>
              </a:r>
              <a:r>
                <a:rPr sz="800" spc="15" dirty="0">
                  <a:latin typeface="Calibri"/>
                  <a:cs typeface="Calibri"/>
                </a:rPr>
                <a:t>p</a:t>
              </a:r>
              <a:r>
                <a:rPr sz="800" spc="5" dirty="0">
                  <a:latin typeface="Calibri"/>
                  <a:cs typeface="Calibri"/>
                </a:rPr>
                <a:t>ed</a:t>
              </a:r>
              <a:r>
                <a:rPr sz="800" spc="-10" dirty="0">
                  <a:latin typeface="Calibri"/>
                  <a:cs typeface="Calibri"/>
                </a:rPr>
                <a:t>i</a:t>
              </a:r>
              <a:r>
                <a:rPr sz="800" spc="-35" dirty="0">
                  <a:latin typeface="Calibri"/>
                  <a:cs typeface="Calibri"/>
                </a:rPr>
                <a:t>c</a:t>
              </a:r>
              <a:r>
                <a:rPr sz="800" spc="5" dirty="0">
                  <a:latin typeface="Calibri"/>
                  <a:cs typeface="Calibri"/>
                </a:rPr>
                <a:t>s</a:t>
              </a:r>
              <a:endParaRPr sz="800">
                <a:latin typeface="Calibri"/>
                <a:cs typeface="Calibri"/>
              </a:endParaRPr>
            </a:p>
          </p:txBody>
        </p:sp>
        <p:sp>
          <p:nvSpPr>
            <p:cNvPr id="64" name="object 64"/>
            <p:cNvSpPr/>
            <p:nvPr/>
          </p:nvSpPr>
          <p:spPr>
            <a:xfrm>
              <a:off x="4223003" y="5943600"/>
              <a:ext cx="627875" cy="512102"/>
            </a:xfrm>
            <a:prstGeom prst="rect">
              <a:avLst/>
            </a:prstGeom>
            <a:blipFill>
              <a:blip r:embed="rId3" cstate="print"/>
              <a:stretch>
                <a:fillRect/>
              </a:stretch>
            </a:blipFill>
          </p:spPr>
          <p:txBody>
            <a:bodyPr wrap="square" lIns="0" tIns="0" rIns="0" bIns="0" rtlCol="0"/>
            <a:lstStyle/>
            <a:p>
              <a:endParaRPr/>
            </a:p>
          </p:txBody>
        </p:sp>
        <p:sp>
          <p:nvSpPr>
            <p:cNvPr id="65" name="object 65"/>
            <p:cNvSpPr/>
            <p:nvPr/>
          </p:nvSpPr>
          <p:spPr>
            <a:xfrm>
              <a:off x="4267961" y="5958078"/>
              <a:ext cx="542925" cy="426720"/>
            </a:xfrm>
            <a:custGeom>
              <a:avLst/>
              <a:gdLst/>
              <a:ahLst/>
              <a:cxnLst/>
              <a:rect l="l" t="t" r="r" b="b"/>
              <a:pathLst>
                <a:path w="542925" h="426720">
                  <a:moveTo>
                    <a:pt x="0" y="426720"/>
                  </a:moveTo>
                  <a:lnTo>
                    <a:pt x="542543" y="426720"/>
                  </a:lnTo>
                  <a:lnTo>
                    <a:pt x="542543" y="0"/>
                  </a:lnTo>
                  <a:lnTo>
                    <a:pt x="0" y="0"/>
                  </a:lnTo>
                  <a:lnTo>
                    <a:pt x="0" y="426720"/>
                  </a:lnTo>
                  <a:close/>
                </a:path>
              </a:pathLst>
            </a:custGeom>
            <a:ln w="10668">
              <a:solidFill>
                <a:srgbClr val="93B6D2"/>
              </a:solidFill>
            </a:ln>
          </p:spPr>
          <p:txBody>
            <a:bodyPr wrap="square" lIns="0" tIns="0" rIns="0" bIns="0" rtlCol="0"/>
            <a:lstStyle/>
            <a:p>
              <a:endParaRPr/>
            </a:p>
          </p:txBody>
        </p:sp>
        <p:sp>
          <p:nvSpPr>
            <p:cNvPr id="66" name="object 66"/>
            <p:cNvSpPr txBox="1"/>
            <p:nvPr/>
          </p:nvSpPr>
          <p:spPr>
            <a:xfrm>
              <a:off x="4359909" y="6096272"/>
              <a:ext cx="347345"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75" dirty="0">
                  <a:latin typeface="Calibri"/>
                  <a:cs typeface="Calibri"/>
                </a:rPr>
                <a:t>u</a:t>
              </a:r>
              <a:r>
                <a:rPr sz="800" spc="-20" dirty="0">
                  <a:latin typeface="Calibri"/>
                  <a:cs typeface="Calibri"/>
                </a:rPr>
                <a:t>r</a:t>
              </a:r>
              <a:r>
                <a:rPr sz="800" spc="60" dirty="0">
                  <a:latin typeface="Calibri"/>
                  <a:cs typeface="Calibri"/>
                </a:rPr>
                <a:t>g</a:t>
              </a:r>
              <a:r>
                <a:rPr sz="800" spc="5" dirty="0">
                  <a:latin typeface="Calibri"/>
                  <a:cs typeface="Calibri"/>
                </a:rPr>
                <a:t>e</a:t>
              </a:r>
              <a:r>
                <a:rPr sz="800" spc="-20" dirty="0">
                  <a:latin typeface="Calibri"/>
                  <a:cs typeface="Calibri"/>
                </a:rPr>
                <a:t>r</a:t>
              </a:r>
              <a:r>
                <a:rPr sz="800" spc="35" dirty="0">
                  <a:latin typeface="Calibri"/>
                  <a:cs typeface="Calibri"/>
                </a:rPr>
                <a:t>y</a:t>
              </a:r>
              <a:endParaRPr sz="800">
                <a:latin typeface="Calibri"/>
                <a:cs typeface="Calibri"/>
              </a:endParaRPr>
            </a:p>
          </p:txBody>
        </p:sp>
        <p:sp>
          <p:nvSpPr>
            <p:cNvPr id="67" name="object 67"/>
            <p:cNvSpPr/>
            <p:nvPr/>
          </p:nvSpPr>
          <p:spPr>
            <a:xfrm>
              <a:off x="4489703" y="5769864"/>
              <a:ext cx="1802892" cy="96012"/>
            </a:xfrm>
            <a:prstGeom prst="rect">
              <a:avLst/>
            </a:prstGeom>
            <a:blipFill>
              <a:blip r:embed="rId6" cstate="print"/>
              <a:stretch>
                <a:fillRect/>
              </a:stretch>
            </a:blipFill>
          </p:spPr>
          <p:txBody>
            <a:bodyPr wrap="square" lIns="0" tIns="0" rIns="0" bIns="0" rtlCol="0"/>
            <a:lstStyle/>
            <a:p>
              <a:endParaRPr/>
            </a:p>
          </p:txBody>
        </p:sp>
        <p:sp>
          <p:nvSpPr>
            <p:cNvPr id="68" name="object 68"/>
            <p:cNvSpPr/>
            <p:nvPr/>
          </p:nvSpPr>
          <p:spPr>
            <a:xfrm>
              <a:off x="4530090" y="5788914"/>
              <a:ext cx="1717039" cy="1905"/>
            </a:xfrm>
            <a:custGeom>
              <a:avLst/>
              <a:gdLst/>
              <a:ahLst/>
              <a:cxnLst/>
              <a:rect l="l" t="t" r="r" b="b"/>
              <a:pathLst>
                <a:path w="1717039" h="1904">
                  <a:moveTo>
                    <a:pt x="0" y="1384"/>
                  </a:moveTo>
                  <a:lnTo>
                    <a:pt x="1716913" y="0"/>
                  </a:lnTo>
                </a:path>
              </a:pathLst>
            </a:custGeom>
            <a:ln w="19812">
              <a:solidFill>
                <a:srgbClr val="93B6D2"/>
              </a:solidFill>
            </a:ln>
          </p:spPr>
          <p:txBody>
            <a:bodyPr wrap="square" lIns="0" tIns="0" rIns="0" bIns="0" rtlCol="0"/>
            <a:lstStyle/>
            <a:p>
              <a:endParaRPr/>
            </a:p>
          </p:txBody>
        </p:sp>
        <p:sp>
          <p:nvSpPr>
            <p:cNvPr id="69" name="object 69"/>
            <p:cNvSpPr/>
            <p:nvPr/>
          </p:nvSpPr>
          <p:spPr>
            <a:xfrm>
              <a:off x="4486655" y="5785103"/>
              <a:ext cx="94556" cy="242315"/>
            </a:xfrm>
            <a:prstGeom prst="rect">
              <a:avLst/>
            </a:prstGeom>
            <a:blipFill>
              <a:blip r:embed="rId5" cstate="print"/>
              <a:stretch>
                <a:fillRect/>
              </a:stretch>
            </a:blipFill>
          </p:spPr>
          <p:txBody>
            <a:bodyPr wrap="square" lIns="0" tIns="0" rIns="0" bIns="0" rtlCol="0"/>
            <a:lstStyle/>
            <a:p>
              <a:endParaRPr/>
            </a:p>
          </p:txBody>
        </p:sp>
        <p:sp>
          <p:nvSpPr>
            <p:cNvPr id="70" name="object 70"/>
            <p:cNvSpPr/>
            <p:nvPr/>
          </p:nvSpPr>
          <p:spPr>
            <a:xfrm>
              <a:off x="4536185" y="5795009"/>
              <a:ext cx="0" cy="158115"/>
            </a:xfrm>
            <a:custGeom>
              <a:avLst/>
              <a:gdLst/>
              <a:ahLst/>
              <a:cxnLst/>
              <a:rect l="l" t="t" r="r" b="b"/>
              <a:pathLst>
                <a:path h="158114">
                  <a:moveTo>
                    <a:pt x="0" y="0"/>
                  </a:moveTo>
                  <a:lnTo>
                    <a:pt x="0" y="157708"/>
                  </a:lnTo>
                </a:path>
              </a:pathLst>
            </a:custGeom>
            <a:ln w="19812">
              <a:solidFill>
                <a:srgbClr val="93B6D2"/>
              </a:solidFill>
            </a:ln>
          </p:spPr>
          <p:txBody>
            <a:bodyPr wrap="square" lIns="0" tIns="0" rIns="0" bIns="0" rtlCol="0"/>
            <a:lstStyle/>
            <a:p>
              <a:endParaRPr/>
            </a:p>
          </p:txBody>
        </p:sp>
        <p:sp>
          <p:nvSpPr>
            <p:cNvPr id="71" name="object 71"/>
            <p:cNvSpPr/>
            <p:nvPr/>
          </p:nvSpPr>
          <p:spPr>
            <a:xfrm>
              <a:off x="5335523" y="5791200"/>
              <a:ext cx="94556" cy="242315"/>
            </a:xfrm>
            <a:prstGeom prst="rect">
              <a:avLst/>
            </a:prstGeom>
            <a:blipFill>
              <a:blip r:embed="rId5" cstate="print"/>
              <a:stretch>
                <a:fillRect/>
              </a:stretch>
            </a:blipFill>
          </p:spPr>
          <p:txBody>
            <a:bodyPr wrap="square" lIns="0" tIns="0" rIns="0" bIns="0" rtlCol="0"/>
            <a:lstStyle/>
            <a:p>
              <a:endParaRPr/>
            </a:p>
          </p:txBody>
        </p:sp>
        <p:sp>
          <p:nvSpPr>
            <p:cNvPr id="72" name="object 72"/>
            <p:cNvSpPr/>
            <p:nvPr/>
          </p:nvSpPr>
          <p:spPr>
            <a:xfrm>
              <a:off x="5385053" y="5801105"/>
              <a:ext cx="0" cy="158115"/>
            </a:xfrm>
            <a:custGeom>
              <a:avLst/>
              <a:gdLst/>
              <a:ahLst/>
              <a:cxnLst/>
              <a:rect l="l" t="t" r="r" b="b"/>
              <a:pathLst>
                <a:path h="158114">
                  <a:moveTo>
                    <a:pt x="0" y="0"/>
                  </a:moveTo>
                  <a:lnTo>
                    <a:pt x="0" y="157708"/>
                  </a:lnTo>
                </a:path>
              </a:pathLst>
            </a:custGeom>
            <a:ln w="19812">
              <a:solidFill>
                <a:srgbClr val="93B6D2"/>
              </a:solidFill>
            </a:ln>
          </p:spPr>
          <p:txBody>
            <a:bodyPr wrap="square" lIns="0" tIns="0" rIns="0" bIns="0" rtlCol="0"/>
            <a:lstStyle/>
            <a:p>
              <a:endParaRPr/>
            </a:p>
          </p:txBody>
        </p:sp>
        <p:sp>
          <p:nvSpPr>
            <p:cNvPr id="73" name="object 73"/>
            <p:cNvSpPr/>
            <p:nvPr/>
          </p:nvSpPr>
          <p:spPr>
            <a:xfrm>
              <a:off x="6192011" y="5782055"/>
              <a:ext cx="94556" cy="242315"/>
            </a:xfrm>
            <a:prstGeom prst="rect">
              <a:avLst/>
            </a:prstGeom>
            <a:blipFill>
              <a:blip r:embed="rId5" cstate="print"/>
              <a:stretch>
                <a:fillRect/>
              </a:stretch>
            </a:blipFill>
          </p:spPr>
          <p:txBody>
            <a:bodyPr wrap="square" lIns="0" tIns="0" rIns="0" bIns="0" rtlCol="0"/>
            <a:lstStyle/>
            <a:p>
              <a:endParaRPr/>
            </a:p>
          </p:txBody>
        </p:sp>
        <p:sp>
          <p:nvSpPr>
            <p:cNvPr id="74" name="object 74"/>
            <p:cNvSpPr/>
            <p:nvPr/>
          </p:nvSpPr>
          <p:spPr>
            <a:xfrm>
              <a:off x="6241541" y="5791961"/>
              <a:ext cx="0" cy="158115"/>
            </a:xfrm>
            <a:custGeom>
              <a:avLst/>
              <a:gdLst/>
              <a:ahLst/>
              <a:cxnLst/>
              <a:rect l="l" t="t" r="r" b="b"/>
              <a:pathLst>
                <a:path h="158114">
                  <a:moveTo>
                    <a:pt x="0" y="0"/>
                  </a:moveTo>
                  <a:lnTo>
                    <a:pt x="0" y="157708"/>
                  </a:lnTo>
                </a:path>
              </a:pathLst>
            </a:custGeom>
            <a:ln w="19812">
              <a:solidFill>
                <a:srgbClr val="93B6D2"/>
              </a:solidFill>
            </a:ln>
          </p:spPr>
          <p:txBody>
            <a:bodyPr wrap="square" lIns="0" tIns="0" rIns="0" bIns="0" rtlCol="0"/>
            <a:lstStyle/>
            <a:p>
              <a:endParaRPr/>
            </a:p>
          </p:txBody>
        </p:sp>
        <p:sp>
          <p:nvSpPr>
            <p:cNvPr id="75" name="object 75"/>
            <p:cNvSpPr/>
            <p:nvPr/>
          </p:nvSpPr>
          <p:spPr>
            <a:xfrm>
              <a:off x="5334000" y="5334000"/>
              <a:ext cx="94556" cy="531901"/>
            </a:xfrm>
            <a:prstGeom prst="rect">
              <a:avLst/>
            </a:prstGeom>
            <a:blipFill>
              <a:blip r:embed="rId11" cstate="print"/>
              <a:stretch>
                <a:fillRect/>
              </a:stretch>
            </a:blipFill>
          </p:spPr>
          <p:txBody>
            <a:bodyPr wrap="square" lIns="0" tIns="0" rIns="0" bIns="0" rtlCol="0"/>
            <a:lstStyle/>
            <a:p>
              <a:endParaRPr/>
            </a:p>
          </p:txBody>
        </p:sp>
        <p:sp>
          <p:nvSpPr>
            <p:cNvPr id="76" name="object 76"/>
            <p:cNvSpPr/>
            <p:nvPr/>
          </p:nvSpPr>
          <p:spPr>
            <a:xfrm>
              <a:off x="5383529" y="5343905"/>
              <a:ext cx="635" cy="447040"/>
            </a:xfrm>
            <a:custGeom>
              <a:avLst/>
              <a:gdLst/>
              <a:ahLst/>
              <a:cxnLst/>
              <a:rect l="l" t="t" r="r" b="b"/>
              <a:pathLst>
                <a:path w="635" h="447039">
                  <a:moveTo>
                    <a:pt x="0" y="0"/>
                  </a:moveTo>
                  <a:lnTo>
                    <a:pt x="381" y="446925"/>
                  </a:lnTo>
                </a:path>
              </a:pathLst>
            </a:custGeom>
            <a:ln w="19812">
              <a:solidFill>
                <a:srgbClr val="93B6D2"/>
              </a:solidFill>
            </a:ln>
          </p:spPr>
          <p:txBody>
            <a:bodyPr wrap="square" lIns="0" tIns="0" rIns="0" bIns="0" rtlCol="0"/>
            <a:lstStyle/>
            <a:p>
              <a:endParaRPr/>
            </a:p>
          </p:txBody>
        </p:sp>
        <p:sp>
          <p:nvSpPr>
            <p:cNvPr id="77" name="object 77"/>
            <p:cNvSpPr txBox="1"/>
            <p:nvPr/>
          </p:nvSpPr>
          <p:spPr>
            <a:xfrm>
              <a:off x="6725539" y="5862186"/>
              <a:ext cx="178435" cy="127635"/>
            </a:xfrm>
            <a:prstGeom prst="rect">
              <a:avLst/>
            </a:prstGeom>
          </p:spPr>
          <p:txBody>
            <a:bodyPr vert="horz" wrap="square" lIns="0" tIns="0" rIns="0" bIns="0" rtlCol="0">
              <a:spAutoFit/>
            </a:bodyPr>
            <a:lstStyle/>
            <a:p>
              <a:pPr marL="12700">
                <a:lnSpc>
                  <a:spcPct val="100000"/>
                </a:lnSpc>
              </a:pPr>
              <a:r>
                <a:rPr sz="800" spc="-40" dirty="0">
                  <a:latin typeface="Calibri"/>
                  <a:cs typeface="Calibri"/>
                </a:rPr>
                <a:t>U</a:t>
              </a:r>
              <a:r>
                <a:rPr sz="800" spc="-80" dirty="0">
                  <a:latin typeface="Calibri"/>
                  <a:cs typeface="Calibri"/>
                </a:rPr>
                <a:t>n</a:t>
              </a:r>
              <a:r>
                <a:rPr sz="800" spc="-10" dirty="0">
                  <a:latin typeface="Calibri"/>
                  <a:cs typeface="Calibri"/>
                </a:rPr>
                <a:t>i</a:t>
              </a:r>
              <a:r>
                <a:rPr sz="800" spc="-75" dirty="0">
                  <a:latin typeface="Calibri"/>
                  <a:cs typeface="Calibri"/>
                </a:rPr>
                <a:t>t</a:t>
              </a:r>
              <a:endParaRPr sz="800">
                <a:latin typeface="Calibri"/>
                <a:cs typeface="Calibri"/>
              </a:endParaRPr>
            </a:p>
          </p:txBody>
        </p:sp>
        <p:sp>
          <p:nvSpPr>
            <p:cNvPr id="78" name="object 78"/>
            <p:cNvSpPr txBox="1"/>
            <p:nvPr/>
          </p:nvSpPr>
          <p:spPr>
            <a:xfrm>
              <a:off x="6725539" y="5984106"/>
              <a:ext cx="236220" cy="127635"/>
            </a:xfrm>
            <a:prstGeom prst="rect">
              <a:avLst/>
            </a:prstGeom>
          </p:spPr>
          <p:txBody>
            <a:bodyPr vert="horz" wrap="square" lIns="0" tIns="0" rIns="0" bIns="0" rtlCol="0">
              <a:spAutoFit/>
            </a:bodyPr>
            <a:lstStyle/>
            <a:p>
              <a:pPr marL="12700">
                <a:lnSpc>
                  <a:spcPct val="100000"/>
                </a:lnSpc>
              </a:pPr>
              <a:r>
                <a:rPr sz="800" spc="-30" dirty="0">
                  <a:latin typeface="Calibri"/>
                  <a:cs typeface="Calibri"/>
                </a:rPr>
                <a:t>L</a:t>
              </a:r>
              <a:r>
                <a:rPr sz="800" dirty="0">
                  <a:latin typeface="Calibri"/>
                  <a:cs typeface="Calibri"/>
                </a:rPr>
                <a:t>e</a:t>
              </a:r>
              <a:r>
                <a:rPr sz="800" spc="-15" dirty="0">
                  <a:latin typeface="Calibri"/>
                  <a:cs typeface="Calibri"/>
                </a:rPr>
                <a:t>v</a:t>
              </a:r>
              <a:r>
                <a:rPr sz="800" dirty="0">
                  <a:latin typeface="Calibri"/>
                  <a:cs typeface="Calibri"/>
                </a:rPr>
                <a:t>e</a:t>
              </a:r>
              <a:r>
                <a:rPr sz="800" spc="-5" dirty="0">
                  <a:latin typeface="Calibri"/>
                  <a:cs typeface="Calibri"/>
                </a:rPr>
                <a:t>l</a:t>
              </a:r>
              <a:endParaRPr sz="800">
                <a:latin typeface="Calibri"/>
                <a:cs typeface="Calibri"/>
              </a:endParaRPr>
            </a:p>
          </p:txBody>
        </p:sp>
        <p:sp>
          <p:nvSpPr>
            <p:cNvPr id="79" name="object 79"/>
            <p:cNvSpPr txBox="1"/>
            <p:nvPr/>
          </p:nvSpPr>
          <p:spPr>
            <a:xfrm>
              <a:off x="2621407" y="5120303"/>
              <a:ext cx="400050" cy="249554"/>
            </a:xfrm>
            <a:prstGeom prst="rect">
              <a:avLst/>
            </a:prstGeom>
          </p:spPr>
          <p:txBody>
            <a:bodyPr vert="horz" wrap="square" lIns="0" tIns="0" rIns="0" bIns="0" rtlCol="0">
              <a:spAutoFit/>
            </a:bodyPr>
            <a:lstStyle/>
            <a:p>
              <a:pPr marL="22860" marR="5080" indent="-10795">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r>
                <a:rPr sz="800" spc="20" dirty="0">
                  <a:latin typeface="Calibri"/>
                  <a:cs typeface="Calibri"/>
                </a:rPr>
                <a:t> </a:t>
              </a:r>
              <a:r>
                <a:rPr sz="800" spc="-10" dirty="0">
                  <a:latin typeface="Calibri"/>
                  <a:cs typeface="Calibri"/>
                </a:rPr>
                <a:t>Pl</a:t>
              </a:r>
              <a:r>
                <a:rPr sz="800" spc="55" dirty="0">
                  <a:latin typeface="Calibri"/>
                  <a:cs typeface="Calibri"/>
                </a:rPr>
                <a:t>a</a:t>
              </a:r>
              <a:r>
                <a:rPr sz="800" spc="-80" dirty="0">
                  <a:latin typeface="Calibri"/>
                  <a:cs typeface="Calibri"/>
                </a:rPr>
                <a:t>nn</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80" name="object 80"/>
            <p:cNvSpPr/>
            <p:nvPr/>
          </p:nvSpPr>
          <p:spPr>
            <a:xfrm>
              <a:off x="1652016" y="5018557"/>
              <a:ext cx="621830" cy="501370"/>
            </a:xfrm>
            <a:prstGeom prst="rect">
              <a:avLst/>
            </a:prstGeom>
            <a:blipFill>
              <a:blip r:embed="rId12" cstate="print"/>
              <a:stretch>
                <a:fillRect/>
              </a:stretch>
            </a:blipFill>
          </p:spPr>
          <p:txBody>
            <a:bodyPr wrap="square" lIns="0" tIns="0" rIns="0" bIns="0" rtlCol="0"/>
            <a:lstStyle/>
            <a:p>
              <a:endParaRPr/>
            </a:p>
          </p:txBody>
        </p:sp>
        <p:sp>
          <p:nvSpPr>
            <p:cNvPr id="81" name="object 81"/>
            <p:cNvSpPr/>
            <p:nvPr/>
          </p:nvSpPr>
          <p:spPr>
            <a:xfrm>
              <a:off x="1696973" y="5033009"/>
              <a:ext cx="536575" cy="416559"/>
            </a:xfrm>
            <a:custGeom>
              <a:avLst/>
              <a:gdLst/>
              <a:ahLst/>
              <a:cxnLst/>
              <a:rect l="l" t="t" r="r" b="b"/>
              <a:pathLst>
                <a:path w="536575" h="416560">
                  <a:moveTo>
                    <a:pt x="0" y="416051"/>
                  </a:moveTo>
                  <a:lnTo>
                    <a:pt x="536448" y="416051"/>
                  </a:lnTo>
                  <a:lnTo>
                    <a:pt x="536448" y="0"/>
                  </a:lnTo>
                  <a:lnTo>
                    <a:pt x="0" y="0"/>
                  </a:lnTo>
                  <a:lnTo>
                    <a:pt x="0" y="416051"/>
                  </a:lnTo>
                  <a:close/>
                </a:path>
              </a:pathLst>
            </a:custGeom>
            <a:ln w="10668">
              <a:solidFill>
                <a:srgbClr val="93B6D2"/>
              </a:solidFill>
            </a:ln>
          </p:spPr>
          <p:txBody>
            <a:bodyPr wrap="square" lIns="0" tIns="0" rIns="0" bIns="0" rtlCol="0"/>
            <a:lstStyle/>
            <a:p>
              <a:endParaRPr/>
            </a:p>
          </p:txBody>
        </p:sp>
        <p:sp>
          <p:nvSpPr>
            <p:cNvPr id="82" name="object 82"/>
            <p:cNvSpPr txBox="1"/>
            <p:nvPr/>
          </p:nvSpPr>
          <p:spPr>
            <a:xfrm>
              <a:off x="1725548" y="5120303"/>
              <a:ext cx="471170" cy="249554"/>
            </a:xfrm>
            <a:prstGeom prst="rect">
              <a:avLst/>
            </a:prstGeom>
          </p:spPr>
          <p:txBody>
            <a:bodyPr vert="horz" wrap="square" lIns="0" tIns="0" rIns="0" bIns="0" rtlCol="0">
              <a:spAutoFit/>
            </a:bodyPr>
            <a:lstStyle/>
            <a:p>
              <a:pPr marL="12700" marR="5080" indent="34925">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r>
                <a:rPr sz="800" spc="20" dirty="0">
                  <a:latin typeface="Calibri"/>
                  <a:cs typeface="Calibri"/>
                </a:rPr>
                <a:t> </a:t>
              </a:r>
              <a:r>
                <a:rPr sz="800" spc="-65" dirty="0">
                  <a:latin typeface="Calibri"/>
                  <a:cs typeface="Calibri"/>
                </a:rPr>
                <a:t>M</a:t>
              </a:r>
              <a:r>
                <a:rPr sz="800" spc="-15" dirty="0">
                  <a:latin typeface="Calibri"/>
                  <a:cs typeface="Calibri"/>
                </a:rPr>
                <a:t>o</a:t>
              </a:r>
              <a:r>
                <a:rPr sz="800" spc="-105" dirty="0">
                  <a:latin typeface="Calibri"/>
                  <a:cs typeface="Calibri"/>
                </a:rPr>
                <a:t>m</a:t>
              </a:r>
              <a:r>
                <a:rPr sz="800" dirty="0">
                  <a:latin typeface="Calibri"/>
                  <a:cs typeface="Calibri"/>
                </a:rPr>
                <a:t>e</a:t>
              </a:r>
              <a:r>
                <a:rPr sz="800" spc="-80" dirty="0">
                  <a:latin typeface="Calibri"/>
                  <a:cs typeface="Calibri"/>
                </a:rPr>
                <a:t>n</a:t>
              </a:r>
              <a:r>
                <a:rPr sz="800" spc="-50" dirty="0">
                  <a:latin typeface="Calibri"/>
                  <a:cs typeface="Calibri"/>
                </a:rPr>
                <a:t>t</a:t>
              </a:r>
              <a:r>
                <a:rPr sz="800" spc="-80" dirty="0">
                  <a:latin typeface="Calibri"/>
                  <a:cs typeface="Calibri"/>
                </a:rPr>
                <a:t>u</a:t>
              </a:r>
              <a:r>
                <a:rPr sz="800" spc="-25" dirty="0">
                  <a:latin typeface="Calibri"/>
                  <a:cs typeface="Calibri"/>
                </a:rPr>
                <a:t>m</a:t>
              </a:r>
              <a:endParaRPr sz="800">
                <a:latin typeface="Calibri"/>
                <a:cs typeface="Calibri"/>
              </a:endParaRPr>
            </a:p>
          </p:txBody>
        </p:sp>
        <p:sp>
          <p:nvSpPr>
            <p:cNvPr id="83" name="object 83"/>
            <p:cNvSpPr txBox="1"/>
            <p:nvPr/>
          </p:nvSpPr>
          <p:spPr>
            <a:xfrm>
              <a:off x="2187067" y="4607604"/>
              <a:ext cx="400050" cy="249554"/>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a:p>
              <a:pPr marL="33655">
                <a:lnSpc>
                  <a:spcPct val="100000"/>
                </a:lnSpc>
              </a:pPr>
              <a:r>
                <a:rPr sz="800" spc="-50" dirty="0">
                  <a:latin typeface="Calibri"/>
                  <a:cs typeface="Calibri"/>
                </a:rPr>
                <a:t>T</a:t>
              </a:r>
              <a:r>
                <a:rPr sz="800" spc="-75" dirty="0">
                  <a:latin typeface="Calibri"/>
                  <a:cs typeface="Calibri"/>
                </a:rPr>
                <a:t>h</a:t>
              </a:r>
              <a:r>
                <a:rPr sz="800" spc="-10" dirty="0">
                  <a:latin typeface="Calibri"/>
                  <a:cs typeface="Calibri"/>
                </a:rPr>
                <a:t>i</a:t>
              </a:r>
              <a:r>
                <a:rPr sz="800" spc="-75" dirty="0">
                  <a:latin typeface="Calibri"/>
                  <a:cs typeface="Calibri"/>
                </a:rPr>
                <a:t>n</a:t>
              </a:r>
              <a:r>
                <a:rPr sz="800" spc="-20" dirty="0">
                  <a:latin typeface="Calibri"/>
                  <a:cs typeface="Calibri"/>
                </a:rPr>
                <a:t>k</a:t>
              </a:r>
              <a:r>
                <a:rPr sz="800" spc="-10" dirty="0">
                  <a:latin typeface="Calibri"/>
                  <a:cs typeface="Calibri"/>
                </a:rPr>
                <a:t>i</a:t>
              </a:r>
              <a:r>
                <a:rPr sz="800" spc="-75" dirty="0">
                  <a:latin typeface="Calibri"/>
                  <a:cs typeface="Calibri"/>
                </a:rPr>
                <a:t>n</a:t>
              </a:r>
              <a:r>
                <a:rPr sz="800" spc="90" dirty="0">
                  <a:latin typeface="Calibri"/>
                  <a:cs typeface="Calibri"/>
                </a:rPr>
                <a:t>g</a:t>
              </a:r>
              <a:endParaRPr sz="800">
                <a:latin typeface="Calibri"/>
                <a:cs typeface="Calibri"/>
              </a:endParaRPr>
            </a:p>
          </p:txBody>
        </p:sp>
        <p:sp>
          <p:nvSpPr>
            <p:cNvPr id="84" name="object 84"/>
            <p:cNvSpPr/>
            <p:nvPr/>
          </p:nvSpPr>
          <p:spPr>
            <a:xfrm>
              <a:off x="2098548" y="4523232"/>
              <a:ext cx="554723" cy="470915"/>
            </a:xfrm>
            <a:prstGeom prst="rect">
              <a:avLst/>
            </a:prstGeom>
            <a:blipFill>
              <a:blip r:embed="rId13" cstate="print"/>
              <a:stretch>
                <a:fillRect/>
              </a:stretch>
            </a:blipFill>
          </p:spPr>
          <p:txBody>
            <a:bodyPr wrap="square" lIns="0" tIns="0" rIns="0" bIns="0" rtlCol="0"/>
            <a:lstStyle/>
            <a:p>
              <a:endParaRPr/>
            </a:p>
          </p:txBody>
        </p:sp>
        <p:sp>
          <p:nvSpPr>
            <p:cNvPr id="85" name="object 85"/>
            <p:cNvSpPr/>
            <p:nvPr/>
          </p:nvSpPr>
          <p:spPr>
            <a:xfrm>
              <a:off x="2143505" y="4537709"/>
              <a:ext cx="469900" cy="386080"/>
            </a:xfrm>
            <a:custGeom>
              <a:avLst/>
              <a:gdLst/>
              <a:ahLst/>
              <a:cxnLst/>
              <a:rect l="l" t="t" r="r" b="b"/>
              <a:pathLst>
                <a:path w="469900" h="386079">
                  <a:moveTo>
                    <a:pt x="0" y="385571"/>
                  </a:moveTo>
                  <a:lnTo>
                    <a:pt x="469392" y="385571"/>
                  </a:lnTo>
                  <a:lnTo>
                    <a:pt x="469392" y="0"/>
                  </a:lnTo>
                  <a:lnTo>
                    <a:pt x="0" y="0"/>
                  </a:lnTo>
                  <a:lnTo>
                    <a:pt x="0" y="385571"/>
                  </a:lnTo>
                  <a:close/>
                </a:path>
              </a:pathLst>
            </a:custGeom>
            <a:ln w="10668">
              <a:solidFill>
                <a:srgbClr val="93B6D2"/>
              </a:solidFill>
            </a:ln>
          </p:spPr>
          <p:txBody>
            <a:bodyPr wrap="square" lIns="0" tIns="0" rIns="0" bIns="0" rtlCol="0"/>
            <a:lstStyle/>
            <a:p>
              <a:endParaRPr/>
            </a:p>
          </p:txBody>
        </p:sp>
        <p:sp>
          <p:nvSpPr>
            <p:cNvPr id="86" name="object 86"/>
            <p:cNvSpPr/>
            <p:nvPr/>
          </p:nvSpPr>
          <p:spPr>
            <a:xfrm>
              <a:off x="2537460" y="5007876"/>
              <a:ext cx="598932" cy="518147"/>
            </a:xfrm>
            <a:prstGeom prst="rect">
              <a:avLst/>
            </a:prstGeom>
            <a:blipFill>
              <a:blip r:embed="rId14" cstate="print"/>
              <a:stretch>
                <a:fillRect/>
              </a:stretch>
            </a:blipFill>
          </p:spPr>
          <p:txBody>
            <a:bodyPr wrap="square" lIns="0" tIns="0" rIns="0" bIns="0" rtlCol="0"/>
            <a:lstStyle/>
            <a:p>
              <a:endParaRPr/>
            </a:p>
          </p:txBody>
        </p:sp>
        <p:sp>
          <p:nvSpPr>
            <p:cNvPr id="87" name="object 87"/>
            <p:cNvSpPr/>
            <p:nvPr/>
          </p:nvSpPr>
          <p:spPr>
            <a:xfrm>
              <a:off x="2582417" y="5022341"/>
              <a:ext cx="513715" cy="433070"/>
            </a:xfrm>
            <a:custGeom>
              <a:avLst/>
              <a:gdLst/>
              <a:ahLst/>
              <a:cxnLst/>
              <a:rect l="l" t="t" r="r" b="b"/>
              <a:pathLst>
                <a:path w="513714" h="433070">
                  <a:moveTo>
                    <a:pt x="0" y="432815"/>
                  </a:moveTo>
                  <a:lnTo>
                    <a:pt x="513588" y="432815"/>
                  </a:lnTo>
                  <a:lnTo>
                    <a:pt x="513588" y="0"/>
                  </a:lnTo>
                  <a:lnTo>
                    <a:pt x="0" y="0"/>
                  </a:lnTo>
                  <a:lnTo>
                    <a:pt x="0" y="432815"/>
                  </a:lnTo>
                  <a:close/>
                </a:path>
              </a:pathLst>
            </a:custGeom>
            <a:ln w="10668">
              <a:solidFill>
                <a:srgbClr val="93B6D2"/>
              </a:solidFill>
            </a:ln>
          </p:spPr>
          <p:txBody>
            <a:bodyPr wrap="square" lIns="0" tIns="0" rIns="0" bIns="0" rtlCol="0"/>
            <a:lstStyle/>
            <a:p>
              <a:endParaRPr/>
            </a:p>
          </p:txBody>
        </p:sp>
        <p:sp>
          <p:nvSpPr>
            <p:cNvPr id="88" name="object 88"/>
            <p:cNvSpPr/>
            <p:nvPr/>
          </p:nvSpPr>
          <p:spPr>
            <a:xfrm>
              <a:off x="1827276" y="4623828"/>
              <a:ext cx="448106" cy="573011"/>
            </a:xfrm>
            <a:prstGeom prst="rect">
              <a:avLst/>
            </a:prstGeom>
            <a:blipFill>
              <a:blip r:embed="rId15" cstate="print"/>
              <a:stretch>
                <a:fillRect/>
              </a:stretch>
            </a:blipFill>
          </p:spPr>
          <p:txBody>
            <a:bodyPr wrap="square" lIns="0" tIns="0" rIns="0" bIns="0" rtlCol="0"/>
            <a:lstStyle/>
            <a:p>
              <a:endParaRPr/>
            </a:p>
          </p:txBody>
        </p:sp>
        <p:sp>
          <p:nvSpPr>
            <p:cNvPr id="89" name="object 89"/>
            <p:cNvSpPr/>
            <p:nvPr/>
          </p:nvSpPr>
          <p:spPr>
            <a:xfrm>
              <a:off x="1965198" y="4731258"/>
              <a:ext cx="177165" cy="302895"/>
            </a:xfrm>
            <a:custGeom>
              <a:avLst/>
              <a:gdLst/>
              <a:ahLst/>
              <a:cxnLst/>
              <a:rect l="l" t="t" r="r" b="b"/>
              <a:pathLst>
                <a:path w="177164" h="302895">
                  <a:moveTo>
                    <a:pt x="15493" y="187452"/>
                  </a:moveTo>
                  <a:lnTo>
                    <a:pt x="4571" y="187452"/>
                  </a:lnTo>
                  <a:lnTo>
                    <a:pt x="126" y="191897"/>
                  </a:lnTo>
                  <a:lnTo>
                    <a:pt x="0" y="302514"/>
                  </a:lnTo>
                  <a:lnTo>
                    <a:pt x="21148" y="290576"/>
                  </a:lnTo>
                  <a:lnTo>
                    <a:pt x="18414" y="290576"/>
                  </a:lnTo>
                  <a:lnTo>
                    <a:pt x="1396" y="280543"/>
                  </a:lnTo>
                  <a:lnTo>
                    <a:pt x="19861" y="248972"/>
                  </a:lnTo>
                  <a:lnTo>
                    <a:pt x="19938" y="191897"/>
                  </a:lnTo>
                  <a:lnTo>
                    <a:pt x="15493" y="187452"/>
                  </a:lnTo>
                  <a:close/>
                </a:path>
                <a:path w="177164" h="302895">
                  <a:moveTo>
                    <a:pt x="19861" y="248972"/>
                  </a:moveTo>
                  <a:lnTo>
                    <a:pt x="1396" y="280543"/>
                  </a:lnTo>
                  <a:lnTo>
                    <a:pt x="18414" y="290576"/>
                  </a:lnTo>
                  <a:lnTo>
                    <a:pt x="21386" y="285496"/>
                  </a:lnTo>
                  <a:lnTo>
                    <a:pt x="19812" y="285496"/>
                  </a:lnTo>
                  <a:lnTo>
                    <a:pt x="5079" y="276860"/>
                  </a:lnTo>
                  <a:lnTo>
                    <a:pt x="19835" y="268543"/>
                  </a:lnTo>
                  <a:lnTo>
                    <a:pt x="19861" y="248972"/>
                  </a:lnTo>
                  <a:close/>
                </a:path>
                <a:path w="177164" h="302895">
                  <a:moveTo>
                    <a:pt x="86613" y="230886"/>
                  </a:moveTo>
                  <a:lnTo>
                    <a:pt x="36939" y="258902"/>
                  </a:lnTo>
                  <a:lnTo>
                    <a:pt x="18414" y="290576"/>
                  </a:lnTo>
                  <a:lnTo>
                    <a:pt x="21148" y="290576"/>
                  </a:lnTo>
                  <a:lnTo>
                    <a:pt x="91566" y="250825"/>
                  </a:lnTo>
                  <a:lnTo>
                    <a:pt x="96393" y="248158"/>
                  </a:lnTo>
                  <a:lnTo>
                    <a:pt x="98043" y="242062"/>
                  </a:lnTo>
                  <a:lnTo>
                    <a:pt x="95376" y="237363"/>
                  </a:lnTo>
                  <a:lnTo>
                    <a:pt x="92709" y="232537"/>
                  </a:lnTo>
                  <a:lnTo>
                    <a:pt x="86613" y="230886"/>
                  </a:lnTo>
                  <a:close/>
                </a:path>
                <a:path w="177164" h="302895">
                  <a:moveTo>
                    <a:pt x="19835" y="268543"/>
                  </a:moveTo>
                  <a:lnTo>
                    <a:pt x="5079" y="276860"/>
                  </a:lnTo>
                  <a:lnTo>
                    <a:pt x="19812" y="285496"/>
                  </a:lnTo>
                  <a:lnTo>
                    <a:pt x="19835" y="268543"/>
                  </a:lnTo>
                  <a:close/>
                </a:path>
                <a:path w="177164" h="302895">
                  <a:moveTo>
                    <a:pt x="36939" y="258902"/>
                  </a:moveTo>
                  <a:lnTo>
                    <a:pt x="19835" y="268543"/>
                  </a:lnTo>
                  <a:lnTo>
                    <a:pt x="19812" y="285496"/>
                  </a:lnTo>
                  <a:lnTo>
                    <a:pt x="21386" y="285496"/>
                  </a:lnTo>
                  <a:lnTo>
                    <a:pt x="36939" y="258902"/>
                  </a:lnTo>
                  <a:close/>
                </a:path>
                <a:path w="177164" h="302895">
                  <a:moveTo>
                    <a:pt x="157074" y="33844"/>
                  </a:moveTo>
                  <a:lnTo>
                    <a:pt x="140082" y="43421"/>
                  </a:lnTo>
                  <a:lnTo>
                    <a:pt x="19861" y="248972"/>
                  </a:lnTo>
                  <a:lnTo>
                    <a:pt x="19835" y="268543"/>
                  </a:lnTo>
                  <a:lnTo>
                    <a:pt x="36939" y="258902"/>
                  </a:lnTo>
                  <a:lnTo>
                    <a:pt x="157046" y="53546"/>
                  </a:lnTo>
                  <a:lnTo>
                    <a:pt x="157074" y="33844"/>
                  </a:lnTo>
                  <a:close/>
                </a:path>
                <a:path w="177164" h="302895">
                  <a:moveTo>
                    <a:pt x="176896" y="11938"/>
                  </a:moveTo>
                  <a:lnTo>
                    <a:pt x="158495" y="11938"/>
                  </a:lnTo>
                  <a:lnTo>
                    <a:pt x="175513" y="21971"/>
                  </a:lnTo>
                  <a:lnTo>
                    <a:pt x="157046" y="53546"/>
                  </a:lnTo>
                  <a:lnTo>
                    <a:pt x="156971" y="110617"/>
                  </a:lnTo>
                  <a:lnTo>
                    <a:pt x="161416" y="115062"/>
                  </a:lnTo>
                  <a:lnTo>
                    <a:pt x="172338" y="115062"/>
                  </a:lnTo>
                  <a:lnTo>
                    <a:pt x="176783" y="110617"/>
                  </a:lnTo>
                  <a:lnTo>
                    <a:pt x="176896" y="11938"/>
                  </a:lnTo>
                  <a:close/>
                </a:path>
                <a:path w="177164" h="302895">
                  <a:moveTo>
                    <a:pt x="176910" y="0"/>
                  </a:moveTo>
                  <a:lnTo>
                    <a:pt x="85343" y="51689"/>
                  </a:lnTo>
                  <a:lnTo>
                    <a:pt x="80518" y="54356"/>
                  </a:lnTo>
                  <a:lnTo>
                    <a:pt x="78866" y="60325"/>
                  </a:lnTo>
                  <a:lnTo>
                    <a:pt x="81533" y="65151"/>
                  </a:lnTo>
                  <a:lnTo>
                    <a:pt x="84200" y="69850"/>
                  </a:lnTo>
                  <a:lnTo>
                    <a:pt x="90296" y="71628"/>
                  </a:lnTo>
                  <a:lnTo>
                    <a:pt x="94995" y="68834"/>
                  </a:lnTo>
                  <a:lnTo>
                    <a:pt x="140082" y="43421"/>
                  </a:lnTo>
                  <a:lnTo>
                    <a:pt x="158495" y="11938"/>
                  </a:lnTo>
                  <a:lnTo>
                    <a:pt x="176896" y="11938"/>
                  </a:lnTo>
                  <a:lnTo>
                    <a:pt x="176910" y="0"/>
                  </a:lnTo>
                  <a:close/>
                </a:path>
                <a:path w="177164" h="302895">
                  <a:moveTo>
                    <a:pt x="166897" y="16891"/>
                  </a:moveTo>
                  <a:lnTo>
                    <a:pt x="157099" y="16891"/>
                  </a:lnTo>
                  <a:lnTo>
                    <a:pt x="171831" y="25527"/>
                  </a:lnTo>
                  <a:lnTo>
                    <a:pt x="157074" y="33844"/>
                  </a:lnTo>
                  <a:lnTo>
                    <a:pt x="157046" y="53546"/>
                  </a:lnTo>
                  <a:lnTo>
                    <a:pt x="175513" y="21971"/>
                  </a:lnTo>
                  <a:lnTo>
                    <a:pt x="166897" y="16891"/>
                  </a:lnTo>
                  <a:close/>
                </a:path>
                <a:path w="177164" h="302895">
                  <a:moveTo>
                    <a:pt x="158495" y="11938"/>
                  </a:moveTo>
                  <a:lnTo>
                    <a:pt x="140082" y="43421"/>
                  </a:lnTo>
                  <a:lnTo>
                    <a:pt x="157074" y="33844"/>
                  </a:lnTo>
                  <a:lnTo>
                    <a:pt x="157099" y="16891"/>
                  </a:lnTo>
                  <a:lnTo>
                    <a:pt x="166897" y="16891"/>
                  </a:lnTo>
                  <a:lnTo>
                    <a:pt x="158495" y="11938"/>
                  </a:lnTo>
                  <a:close/>
                </a:path>
                <a:path w="177164" h="302895">
                  <a:moveTo>
                    <a:pt x="157099" y="16891"/>
                  </a:moveTo>
                  <a:lnTo>
                    <a:pt x="157074" y="33844"/>
                  </a:lnTo>
                  <a:lnTo>
                    <a:pt x="171831" y="25527"/>
                  </a:lnTo>
                  <a:lnTo>
                    <a:pt x="157099" y="16891"/>
                  </a:lnTo>
                  <a:close/>
                </a:path>
              </a:pathLst>
            </a:custGeom>
            <a:solidFill>
              <a:srgbClr val="93B6D2"/>
            </a:solidFill>
          </p:spPr>
          <p:txBody>
            <a:bodyPr wrap="square" lIns="0" tIns="0" rIns="0" bIns="0" rtlCol="0"/>
            <a:lstStyle/>
            <a:p>
              <a:endParaRPr/>
            </a:p>
          </p:txBody>
        </p:sp>
        <p:sp>
          <p:nvSpPr>
            <p:cNvPr id="90" name="object 90"/>
            <p:cNvSpPr/>
            <p:nvPr/>
          </p:nvSpPr>
          <p:spPr>
            <a:xfrm>
              <a:off x="2474976" y="4623815"/>
              <a:ext cx="496836" cy="562356"/>
            </a:xfrm>
            <a:prstGeom prst="rect">
              <a:avLst/>
            </a:prstGeom>
            <a:blipFill>
              <a:blip r:embed="rId16" cstate="print"/>
              <a:stretch>
                <a:fillRect/>
              </a:stretch>
            </a:blipFill>
          </p:spPr>
          <p:txBody>
            <a:bodyPr wrap="square" lIns="0" tIns="0" rIns="0" bIns="0" rtlCol="0"/>
            <a:lstStyle/>
            <a:p>
              <a:endParaRPr/>
            </a:p>
          </p:txBody>
        </p:sp>
        <p:sp>
          <p:nvSpPr>
            <p:cNvPr id="91" name="object 91"/>
            <p:cNvSpPr/>
            <p:nvPr/>
          </p:nvSpPr>
          <p:spPr>
            <a:xfrm>
              <a:off x="2612898" y="4731258"/>
              <a:ext cx="225425" cy="292735"/>
            </a:xfrm>
            <a:custGeom>
              <a:avLst/>
              <a:gdLst/>
              <a:ahLst/>
              <a:cxnLst/>
              <a:rect l="l" t="t" r="r" b="b"/>
              <a:pathLst>
                <a:path w="225425" h="292735">
                  <a:moveTo>
                    <a:pt x="130428" y="232283"/>
                  </a:moveTo>
                  <a:lnTo>
                    <a:pt x="124587" y="234696"/>
                  </a:lnTo>
                  <a:lnTo>
                    <a:pt x="120522" y="244856"/>
                  </a:lnTo>
                  <a:lnTo>
                    <a:pt x="122935" y="250571"/>
                  </a:lnTo>
                  <a:lnTo>
                    <a:pt x="225425" y="292227"/>
                  </a:lnTo>
                  <a:lnTo>
                    <a:pt x="224196" y="282702"/>
                  </a:lnTo>
                  <a:lnTo>
                    <a:pt x="205612" y="282702"/>
                  </a:lnTo>
                  <a:lnTo>
                    <a:pt x="183253" y="253716"/>
                  </a:lnTo>
                  <a:lnTo>
                    <a:pt x="130428" y="232283"/>
                  </a:lnTo>
                  <a:close/>
                </a:path>
                <a:path w="225425" h="292735">
                  <a:moveTo>
                    <a:pt x="183253" y="253716"/>
                  </a:moveTo>
                  <a:lnTo>
                    <a:pt x="205612" y="282702"/>
                  </a:lnTo>
                  <a:lnTo>
                    <a:pt x="211912" y="277876"/>
                  </a:lnTo>
                  <a:lnTo>
                    <a:pt x="203581" y="277876"/>
                  </a:lnTo>
                  <a:lnTo>
                    <a:pt x="201410" y="261075"/>
                  </a:lnTo>
                  <a:lnTo>
                    <a:pt x="183253" y="253716"/>
                  </a:lnTo>
                  <a:close/>
                </a:path>
                <a:path w="225425" h="292735">
                  <a:moveTo>
                    <a:pt x="206247" y="178689"/>
                  </a:moveTo>
                  <a:lnTo>
                    <a:pt x="200787" y="179324"/>
                  </a:lnTo>
                  <a:lnTo>
                    <a:pt x="195452" y="180086"/>
                  </a:lnTo>
                  <a:lnTo>
                    <a:pt x="191515" y="185039"/>
                  </a:lnTo>
                  <a:lnTo>
                    <a:pt x="192277" y="190373"/>
                  </a:lnTo>
                  <a:lnTo>
                    <a:pt x="198884" y="241518"/>
                  </a:lnTo>
                  <a:lnTo>
                    <a:pt x="221360" y="270637"/>
                  </a:lnTo>
                  <a:lnTo>
                    <a:pt x="205612" y="282702"/>
                  </a:lnTo>
                  <a:lnTo>
                    <a:pt x="224196" y="282702"/>
                  </a:lnTo>
                  <a:lnTo>
                    <a:pt x="211962" y="187833"/>
                  </a:lnTo>
                  <a:lnTo>
                    <a:pt x="211200" y="182499"/>
                  </a:lnTo>
                  <a:lnTo>
                    <a:pt x="206247" y="178689"/>
                  </a:lnTo>
                  <a:close/>
                </a:path>
                <a:path w="225425" h="292735">
                  <a:moveTo>
                    <a:pt x="201410" y="261075"/>
                  </a:moveTo>
                  <a:lnTo>
                    <a:pt x="203581" y="277876"/>
                  </a:lnTo>
                  <a:lnTo>
                    <a:pt x="217169" y="267462"/>
                  </a:lnTo>
                  <a:lnTo>
                    <a:pt x="201410" y="261075"/>
                  </a:lnTo>
                  <a:close/>
                </a:path>
                <a:path w="225425" h="292735">
                  <a:moveTo>
                    <a:pt x="198884" y="241518"/>
                  </a:moveTo>
                  <a:lnTo>
                    <a:pt x="201410" y="261075"/>
                  </a:lnTo>
                  <a:lnTo>
                    <a:pt x="217169" y="267462"/>
                  </a:lnTo>
                  <a:lnTo>
                    <a:pt x="203581" y="277876"/>
                  </a:lnTo>
                  <a:lnTo>
                    <a:pt x="211912" y="277876"/>
                  </a:lnTo>
                  <a:lnTo>
                    <a:pt x="221360" y="270637"/>
                  </a:lnTo>
                  <a:lnTo>
                    <a:pt x="198884" y="241518"/>
                  </a:lnTo>
                  <a:close/>
                </a:path>
                <a:path w="225425" h="292735">
                  <a:moveTo>
                    <a:pt x="24031" y="31158"/>
                  </a:moveTo>
                  <a:lnTo>
                    <a:pt x="26537" y="50558"/>
                  </a:lnTo>
                  <a:lnTo>
                    <a:pt x="183253" y="253716"/>
                  </a:lnTo>
                  <a:lnTo>
                    <a:pt x="201410" y="261075"/>
                  </a:lnTo>
                  <a:lnTo>
                    <a:pt x="198884" y="241518"/>
                  </a:lnTo>
                  <a:lnTo>
                    <a:pt x="42192" y="38519"/>
                  </a:lnTo>
                  <a:lnTo>
                    <a:pt x="24031" y="31158"/>
                  </a:lnTo>
                  <a:close/>
                </a:path>
                <a:path w="225425" h="292735">
                  <a:moveTo>
                    <a:pt x="0" y="0"/>
                  </a:moveTo>
                  <a:lnTo>
                    <a:pt x="13462" y="104267"/>
                  </a:lnTo>
                  <a:lnTo>
                    <a:pt x="14224" y="109728"/>
                  </a:lnTo>
                  <a:lnTo>
                    <a:pt x="19176" y="113538"/>
                  </a:lnTo>
                  <a:lnTo>
                    <a:pt x="24637" y="112776"/>
                  </a:lnTo>
                  <a:lnTo>
                    <a:pt x="30099" y="112141"/>
                  </a:lnTo>
                  <a:lnTo>
                    <a:pt x="33908" y="107188"/>
                  </a:lnTo>
                  <a:lnTo>
                    <a:pt x="33146" y="101727"/>
                  </a:lnTo>
                  <a:lnTo>
                    <a:pt x="26537" y="50558"/>
                  </a:lnTo>
                  <a:lnTo>
                    <a:pt x="4190" y="21590"/>
                  </a:lnTo>
                  <a:lnTo>
                    <a:pt x="19812" y="9525"/>
                  </a:lnTo>
                  <a:lnTo>
                    <a:pt x="23490" y="9525"/>
                  </a:lnTo>
                  <a:lnTo>
                    <a:pt x="0" y="0"/>
                  </a:lnTo>
                  <a:close/>
                </a:path>
                <a:path w="225425" h="292735">
                  <a:moveTo>
                    <a:pt x="23490" y="9525"/>
                  </a:moveTo>
                  <a:lnTo>
                    <a:pt x="19812" y="9525"/>
                  </a:lnTo>
                  <a:lnTo>
                    <a:pt x="42192" y="38519"/>
                  </a:lnTo>
                  <a:lnTo>
                    <a:pt x="95122" y="59944"/>
                  </a:lnTo>
                  <a:lnTo>
                    <a:pt x="100837" y="57531"/>
                  </a:lnTo>
                  <a:lnTo>
                    <a:pt x="104901" y="47371"/>
                  </a:lnTo>
                  <a:lnTo>
                    <a:pt x="102488" y="41529"/>
                  </a:lnTo>
                  <a:lnTo>
                    <a:pt x="23490" y="9525"/>
                  </a:lnTo>
                  <a:close/>
                </a:path>
                <a:path w="225425" h="292735">
                  <a:moveTo>
                    <a:pt x="19812" y="9525"/>
                  </a:moveTo>
                  <a:lnTo>
                    <a:pt x="4190" y="21590"/>
                  </a:lnTo>
                  <a:lnTo>
                    <a:pt x="26537" y="50558"/>
                  </a:lnTo>
                  <a:lnTo>
                    <a:pt x="24031" y="31158"/>
                  </a:lnTo>
                  <a:lnTo>
                    <a:pt x="8254" y="24765"/>
                  </a:lnTo>
                  <a:lnTo>
                    <a:pt x="21843" y="14224"/>
                  </a:lnTo>
                  <a:lnTo>
                    <a:pt x="23439" y="14224"/>
                  </a:lnTo>
                  <a:lnTo>
                    <a:pt x="19812" y="9525"/>
                  </a:lnTo>
                  <a:close/>
                </a:path>
                <a:path w="225425" h="292735">
                  <a:moveTo>
                    <a:pt x="23439" y="14224"/>
                  </a:moveTo>
                  <a:lnTo>
                    <a:pt x="21843" y="14224"/>
                  </a:lnTo>
                  <a:lnTo>
                    <a:pt x="24031" y="31158"/>
                  </a:lnTo>
                  <a:lnTo>
                    <a:pt x="42192" y="38519"/>
                  </a:lnTo>
                  <a:lnTo>
                    <a:pt x="23439" y="14224"/>
                  </a:lnTo>
                  <a:close/>
                </a:path>
                <a:path w="225425" h="292735">
                  <a:moveTo>
                    <a:pt x="21843" y="14224"/>
                  </a:moveTo>
                  <a:lnTo>
                    <a:pt x="8254" y="24765"/>
                  </a:lnTo>
                  <a:lnTo>
                    <a:pt x="24031" y="31158"/>
                  </a:lnTo>
                  <a:lnTo>
                    <a:pt x="21843" y="14224"/>
                  </a:lnTo>
                  <a:close/>
                </a:path>
              </a:pathLst>
            </a:custGeom>
            <a:solidFill>
              <a:srgbClr val="93B6D2"/>
            </a:solidFill>
          </p:spPr>
          <p:txBody>
            <a:bodyPr wrap="square" lIns="0" tIns="0" rIns="0" bIns="0" rtlCol="0"/>
            <a:lstStyle/>
            <a:p>
              <a:endParaRPr/>
            </a:p>
          </p:txBody>
        </p:sp>
        <p:sp>
          <p:nvSpPr>
            <p:cNvPr id="92" name="object 92"/>
            <p:cNvSpPr/>
            <p:nvPr/>
          </p:nvSpPr>
          <p:spPr>
            <a:xfrm>
              <a:off x="2095500" y="5131358"/>
              <a:ext cx="618731" cy="272745"/>
            </a:xfrm>
            <a:prstGeom prst="rect">
              <a:avLst/>
            </a:prstGeom>
            <a:blipFill>
              <a:blip r:embed="rId17" cstate="print"/>
              <a:stretch>
                <a:fillRect/>
              </a:stretch>
            </a:blipFill>
          </p:spPr>
          <p:txBody>
            <a:bodyPr wrap="square" lIns="0" tIns="0" rIns="0" bIns="0" rtlCol="0"/>
            <a:lstStyle/>
            <a:p>
              <a:endParaRPr/>
            </a:p>
          </p:txBody>
        </p:sp>
        <p:sp>
          <p:nvSpPr>
            <p:cNvPr id="93" name="object 93"/>
            <p:cNvSpPr/>
            <p:nvPr/>
          </p:nvSpPr>
          <p:spPr>
            <a:xfrm>
              <a:off x="2233422" y="5183632"/>
              <a:ext cx="347980" cy="113030"/>
            </a:xfrm>
            <a:custGeom>
              <a:avLst/>
              <a:gdLst/>
              <a:ahLst/>
              <a:cxnLst/>
              <a:rect l="l" t="t" r="r" b="b"/>
              <a:pathLst>
                <a:path w="347980" h="113029">
                  <a:moveTo>
                    <a:pt x="95250" y="1016"/>
                  </a:moveTo>
                  <a:lnTo>
                    <a:pt x="90423" y="3810"/>
                  </a:lnTo>
                  <a:lnTo>
                    <a:pt x="0" y="57277"/>
                  </a:lnTo>
                  <a:lnTo>
                    <a:pt x="91185" y="109728"/>
                  </a:lnTo>
                  <a:lnTo>
                    <a:pt x="95884" y="112522"/>
                  </a:lnTo>
                  <a:lnTo>
                    <a:pt x="101980" y="110871"/>
                  </a:lnTo>
                  <a:lnTo>
                    <a:pt x="104647" y="106172"/>
                  </a:lnTo>
                  <a:lnTo>
                    <a:pt x="107441" y="101346"/>
                  </a:lnTo>
                  <a:lnTo>
                    <a:pt x="105790" y="95377"/>
                  </a:lnTo>
                  <a:lnTo>
                    <a:pt x="101091" y="92583"/>
                  </a:lnTo>
                  <a:lnTo>
                    <a:pt x="56825" y="67183"/>
                  </a:lnTo>
                  <a:lnTo>
                    <a:pt x="19684" y="67183"/>
                  </a:lnTo>
                  <a:lnTo>
                    <a:pt x="19557" y="47371"/>
                  </a:lnTo>
                  <a:lnTo>
                    <a:pt x="56144" y="47130"/>
                  </a:lnTo>
                  <a:lnTo>
                    <a:pt x="105282" y="18034"/>
                  </a:lnTo>
                  <a:lnTo>
                    <a:pt x="106806" y="11938"/>
                  </a:lnTo>
                  <a:lnTo>
                    <a:pt x="101218" y="2540"/>
                  </a:lnTo>
                  <a:lnTo>
                    <a:pt x="95250" y="1016"/>
                  </a:lnTo>
                  <a:close/>
                </a:path>
                <a:path w="347980" h="113029">
                  <a:moveTo>
                    <a:pt x="330979" y="45339"/>
                  </a:moveTo>
                  <a:lnTo>
                    <a:pt x="328294" y="45339"/>
                  </a:lnTo>
                  <a:lnTo>
                    <a:pt x="328421" y="65151"/>
                  </a:lnTo>
                  <a:lnTo>
                    <a:pt x="291757" y="65392"/>
                  </a:lnTo>
                  <a:lnTo>
                    <a:pt x="242696" y="94488"/>
                  </a:lnTo>
                  <a:lnTo>
                    <a:pt x="241045" y="100457"/>
                  </a:lnTo>
                  <a:lnTo>
                    <a:pt x="243839" y="105283"/>
                  </a:lnTo>
                  <a:lnTo>
                    <a:pt x="246633" y="109982"/>
                  </a:lnTo>
                  <a:lnTo>
                    <a:pt x="252729" y="111506"/>
                  </a:lnTo>
                  <a:lnTo>
                    <a:pt x="347979" y="55118"/>
                  </a:lnTo>
                  <a:lnTo>
                    <a:pt x="330979" y="45339"/>
                  </a:lnTo>
                  <a:close/>
                </a:path>
                <a:path w="347980" h="113029">
                  <a:moveTo>
                    <a:pt x="56144" y="47130"/>
                  </a:moveTo>
                  <a:lnTo>
                    <a:pt x="19557" y="47371"/>
                  </a:lnTo>
                  <a:lnTo>
                    <a:pt x="19684" y="67183"/>
                  </a:lnTo>
                  <a:lnTo>
                    <a:pt x="56404" y="66941"/>
                  </a:lnTo>
                  <a:lnTo>
                    <a:pt x="54390" y="65786"/>
                  </a:lnTo>
                  <a:lnTo>
                    <a:pt x="24637" y="65786"/>
                  </a:lnTo>
                  <a:lnTo>
                    <a:pt x="24510" y="48641"/>
                  </a:lnTo>
                  <a:lnTo>
                    <a:pt x="53592" y="48641"/>
                  </a:lnTo>
                  <a:lnTo>
                    <a:pt x="56144" y="47130"/>
                  </a:lnTo>
                  <a:close/>
                </a:path>
                <a:path w="347980" h="113029">
                  <a:moveTo>
                    <a:pt x="56404" y="66941"/>
                  </a:moveTo>
                  <a:lnTo>
                    <a:pt x="19684" y="67183"/>
                  </a:lnTo>
                  <a:lnTo>
                    <a:pt x="56825" y="67183"/>
                  </a:lnTo>
                  <a:lnTo>
                    <a:pt x="56404" y="66941"/>
                  </a:lnTo>
                  <a:close/>
                </a:path>
                <a:path w="347980" h="113029">
                  <a:moveTo>
                    <a:pt x="291593" y="45580"/>
                  </a:moveTo>
                  <a:lnTo>
                    <a:pt x="56144" y="47130"/>
                  </a:lnTo>
                  <a:lnTo>
                    <a:pt x="39280" y="57115"/>
                  </a:lnTo>
                  <a:lnTo>
                    <a:pt x="56404" y="66941"/>
                  </a:lnTo>
                  <a:lnTo>
                    <a:pt x="291757" y="65392"/>
                  </a:lnTo>
                  <a:lnTo>
                    <a:pt x="308617" y="55393"/>
                  </a:lnTo>
                  <a:lnTo>
                    <a:pt x="291593" y="45580"/>
                  </a:lnTo>
                  <a:close/>
                </a:path>
                <a:path w="347980" h="113029">
                  <a:moveTo>
                    <a:pt x="24510" y="48641"/>
                  </a:moveTo>
                  <a:lnTo>
                    <a:pt x="24637" y="65786"/>
                  </a:lnTo>
                  <a:lnTo>
                    <a:pt x="39280" y="57115"/>
                  </a:lnTo>
                  <a:lnTo>
                    <a:pt x="24510" y="48641"/>
                  </a:lnTo>
                  <a:close/>
                </a:path>
                <a:path w="347980" h="113029">
                  <a:moveTo>
                    <a:pt x="39280" y="57115"/>
                  </a:moveTo>
                  <a:lnTo>
                    <a:pt x="24637" y="65786"/>
                  </a:lnTo>
                  <a:lnTo>
                    <a:pt x="54390" y="65786"/>
                  </a:lnTo>
                  <a:lnTo>
                    <a:pt x="39280" y="57115"/>
                  </a:lnTo>
                  <a:close/>
                </a:path>
                <a:path w="347980" h="113029">
                  <a:moveTo>
                    <a:pt x="308617" y="55393"/>
                  </a:moveTo>
                  <a:lnTo>
                    <a:pt x="291757" y="65392"/>
                  </a:lnTo>
                  <a:lnTo>
                    <a:pt x="328421" y="65151"/>
                  </a:lnTo>
                  <a:lnTo>
                    <a:pt x="328413" y="63881"/>
                  </a:lnTo>
                  <a:lnTo>
                    <a:pt x="323341" y="63881"/>
                  </a:lnTo>
                  <a:lnTo>
                    <a:pt x="308617" y="55393"/>
                  </a:lnTo>
                  <a:close/>
                </a:path>
                <a:path w="347980" h="113029">
                  <a:moveTo>
                    <a:pt x="323214" y="46736"/>
                  </a:moveTo>
                  <a:lnTo>
                    <a:pt x="308617" y="55393"/>
                  </a:lnTo>
                  <a:lnTo>
                    <a:pt x="323341" y="63881"/>
                  </a:lnTo>
                  <a:lnTo>
                    <a:pt x="323214" y="46736"/>
                  </a:lnTo>
                  <a:close/>
                </a:path>
                <a:path w="347980" h="113029">
                  <a:moveTo>
                    <a:pt x="328303" y="46736"/>
                  </a:moveTo>
                  <a:lnTo>
                    <a:pt x="323214" y="46736"/>
                  </a:lnTo>
                  <a:lnTo>
                    <a:pt x="323341" y="63881"/>
                  </a:lnTo>
                  <a:lnTo>
                    <a:pt x="328413" y="63881"/>
                  </a:lnTo>
                  <a:lnTo>
                    <a:pt x="328303" y="46736"/>
                  </a:lnTo>
                  <a:close/>
                </a:path>
                <a:path w="347980" h="113029">
                  <a:moveTo>
                    <a:pt x="53592" y="48641"/>
                  </a:moveTo>
                  <a:lnTo>
                    <a:pt x="24510" y="48641"/>
                  </a:lnTo>
                  <a:lnTo>
                    <a:pt x="39280" y="57115"/>
                  </a:lnTo>
                  <a:lnTo>
                    <a:pt x="53592" y="48641"/>
                  </a:lnTo>
                  <a:close/>
                </a:path>
                <a:path w="347980" h="113029">
                  <a:moveTo>
                    <a:pt x="328294" y="45339"/>
                  </a:moveTo>
                  <a:lnTo>
                    <a:pt x="291593" y="45580"/>
                  </a:lnTo>
                  <a:lnTo>
                    <a:pt x="308617" y="55393"/>
                  </a:lnTo>
                  <a:lnTo>
                    <a:pt x="323214" y="46736"/>
                  </a:lnTo>
                  <a:lnTo>
                    <a:pt x="328303" y="46736"/>
                  </a:lnTo>
                  <a:lnTo>
                    <a:pt x="328294" y="45339"/>
                  </a:lnTo>
                  <a:close/>
                </a:path>
                <a:path w="347980" h="113029">
                  <a:moveTo>
                    <a:pt x="251967" y="0"/>
                  </a:moveTo>
                  <a:lnTo>
                    <a:pt x="245998" y="1651"/>
                  </a:lnTo>
                  <a:lnTo>
                    <a:pt x="243204" y="6350"/>
                  </a:lnTo>
                  <a:lnTo>
                    <a:pt x="240537" y="11049"/>
                  </a:lnTo>
                  <a:lnTo>
                    <a:pt x="242188" y="17145"/>
                  </a:lnTo>
                  <a:lnTo>
                    <a:pt x="291593" y="45580"/>
                  </a:lnTo>
                  <a:lnTo>
                    <a:pt x="330979" y="45339"/>
                  </a:lnTo>
                  <a:lnTo>
                    <a:pt x="256794" y="2667"/>
                  </a:lnTo>
                  <a:lnTo>
                    <a:pt x="251967" y="0"/>
                  </a:lnTo>
                  <a:close/>
                </a:path>
              </a:pathLst>
            </a:custGeom>
            <a:solidFill>
              <a:srgbClr val="93B6D2"/>
            </a:solidFill>
          </p:spPr>
          <p:txBody>
            <a:bodyPr wrap="square" lIns="0" tIns="0" rIns="0" bIns="0" rtlCol="0"/>
            <a:lstStyle/>
            <a:p>
              <a:endParaRPr/>
            </a:p>
          </p:txBody>
        </p:sp>
        <p:sp>
          <p:nvSpPr>
            <p:cNvPr id="94" name="object 94"/>
            <p:cNvSpPr/>
            <p:nvPr/>
          </p:nvSpPr>
          <p:spPr>
            <a:xfrm>
              <a:off x="1330452" y="3125698"/>
              <a:ext cx="6470904" cy="83972"/>
            </a:xfrm>
            <a:prstGeom prst="rect">
              <a:avLst/>
            </a:prstGeom>
            <a:blipFill>
              <a:blip r:embed="rId18" cstate="print"/>
              <a:stretch>
                <a:fillRect/>
              </a:stretch>
            </a:blipFill>
          </p:spPr>
          <p:txBody>
            <a:bodyPr wrap="square" lIns="0" tIns="0" rIns="0" bIns="0" rtlCol="0"/>
            <a:lstStyle/>
            <a:p>
              <a:endParaRPr/>
            </a:p>
          </p:txBody>
        </p:sp>
        <p:sp>
          <p:nvSpPr>
            <p:cNvPr id="95" name="object 95"/>
            <p:cNvSpPr/>
            <p:nvPr/>
          </p:nvSpPr>
          <p:spPr>
            <a:xfrm>
              <a:off x="1371600" y="3136392"/>
              <a:ext cx="6394450" cy="6985"/>
            </a:xfrm>
            <a:custGeom>
              <a:avLst/>
              <a:gdLst/>
              <a:ahLst/>
              <a:cxnLst/>
              <a:rect l="l" t="t" r="r" b="b"/>
              <a:pathLst>
                <a:path w="6394450" h="6985">
                  <a:moveTo>
                    <a:pt x="6394450" y="0"/>
                  </a:moveTo>
                  <a:lnTo>
                    <a:pt x="0" y="6858"/>
                  </a:lnTo>
                </a:path>
              </a:pathLst>
            </a:custGeom>
            <a:ln w="3175">
              <a:solidFill>
                <a:srgbClr val="DD8046"/>
              </a:solidFill>
            </a:ln>
          </p:spPr>
          <p:txBody>
            <a:bodyPr wrap="square" lIns="0" tIns="0" rIns="0" bIns="0" rtlCol="0"/>
            <a:lstStyle/>
            <a:p>
              <a:endParaRPr/>
            </a:p>
          </p:txBody>
        </p:sp>
        <p:sp>
          <p:nvSpPr>
            <p:cNvPr id="96" name="object 96"/>
            <p:cNvSpPr/>
            <p:nvPr/>
          </p:nvSpPr>
          <p:spPr>
            <a:xfrm>
              <a:off x="1336547" y="4367758"/>
              <a:ext cx="6470904" cy="83972"/>
            </a:xfrm>
            <a:prstGeom prst="rect">
              <a:avLst/>
            </a:prstGeom>
            <a:blipFill>
              <a:blip r:embed="rId18" cstate="print"/>
              <a:stretch>
                <a:fillRect/>
              </a:stretch>
            </a:blipFill>
          </p:spPr>
          <p:txBody>
            <a:bodyPr wrap="square" lIns="0" tIns="0" rIns="0" bIns="0" rtlCol="0"/>
            <a:lstStyle/>
            <a:p>
              <a:endParaRPr/>
            </a:p>
          </p:txBody>
        </p:sp>
        <p:sp>
          <p:nvSpPr>
            <p:cNvPr id="97" name="object 97"/>
            <p:cNvSpPr/>
            <p:nvPr/>
          </p:nvSpPr>
          <p:spPr>
            <a:xfrm>
              <a:off x="1377696" y="4378452"/>
              <a:ext cx="6394450" cy="6985"/>
            </a:xfrm>
            <a:custGeom>
              <a:avLst/>
              <a:gdLst/>
              <a:ahLst/>
              <a:cxnLst/>
              <a:rect l="l" t="t" r="r" b="b"/>
              <a:pathLst>
                <a:path w="6394450" h="6985">
                  <a:moveTo>
                    <a:pt x="6394450" y="0"/>
                  </a:moveTo>
                  <a:lnTo>
                    <a:pt x="0" y="6858"/>
                  </a:lnTo>
                </a:path>
              </a:pathLst>
            </a:custGeom>
            <a:ln w="3175">
              <a:solidFill>
                <a:srgbClr val="DD8046"/>
              </a:solidFill>
            </a:ln>
          </p:spPr>
          <p:txBody>
            <a:bodyPr wrap="square" lIns="0" tIns="0" rIns="0" bIns="0" rtlCol="0"/>
            <a:lstStyle/>
            <a:p>
              <a:endParaRPr/>
            </a:p>
          </p:txBody>
        </p:sp>
        <p:sp>
          <p:nvSpPr>
            <p:cNvPr id="98" name="object 98"/>
            <p:cNvSpPr/>
            <p:nvPr/>
          </p:nvSpPr>
          <p:spPr>
            <a:xfrm>
              <a:off x="1336547" y="5544311"/>
              <a:ext cx="6470904" cy="83972"/>
            </a:xfrm>
            <a:prstGeom prst="rect">
              <a:avLst/>
            </a:prstGeom>
            <a:blipFill>
              <a:blip r:embed="rId18" cstate="print"/>
              <a:stretch>
                <a:fillRect/>
              </a:stretch>
            </a:blipFill>
          </p:spPr>
          <p:txBody>
            <a:bodyPr wrap="square" lIns="0" tIns="0" rIns="0" bIns="0" rtlCol="0"/>
            <a:lstStyle/>
            <a:p>
              <a:endParaRPr/>
            </a:p>
          </p:txBody>
        </p:sp>
        <p:sp>
          <p:nvSpPr>
            <p:cNvPr id="99" name="object 99"/>
            <p:cNvSpPr/>
            <p:nvPr/>
          </p:nvSpPr>
          <p:spPr>
            <a:xfrm>
              <a:off x="1377696" y="5554979"/>
              <a:ext cx="6394450" cy="6985"/>
            </a:xfrm>
            <a:custGeom>
              <a:avLst/>
              <a:gdLst/>
              <a:ahLst/>
              <a:cxnLst/>
              <a:rect l="l" t="t" r="r" b="b"/>
              <a:pathLst>
                <a:path w="6394450" h="6985">
                  <a:moveTo>
                    <a:pt x="6394450" y="0"/>
                  </a:moveTo>
                  <a:lnTo>
                    <a:pt x="0" y="6858"/>
                  </a:lnTo>
                </a:path>
              </a:pathLst>
            </a:custGeom>
            <a:ln w="3175">
              <a:solidFill>
                <a:srgbClr val="DD8046"/>
              </a:solidFill>
            </a:ln>
          </p:spPr>
          <p:txBody>
            <a:bodyPr wrap="square" lIns="0" tIns="0" rIns="0" bIns="0" rtlCol="0"/>
            <a:lstStyle/>
            <a:p>
              <a:endParaRPr/>
            </a:p>
          </p:txBody>
        </p:sp>
        <p:sp>
          <p:nvSpPr>
            <p:cNvPr id="100" name="object 100"/>
            <p:cNvSpPr txBox="1"/>
            <p:nvPr/>
          </p:nvSpPr>
          <p:spPr>
            <a:xfrm>
              <a:off x="2614929" y="6295002"/>
              <a:ext cx="400050"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p:txBody>
        </p:sp>
        <p:sp>
          <p:nvSpPr>
            <p:cNvPr id="101" name="object 101"/>
            <p:cNvSpPr txBox="1"/>
            <p:nvPr/>
          </p:nvSpPr>
          <p:spPr>
            <a:xfrm>
              <a:off x="2625598" y="6416922"/>
              <a:ext cx="370840" cy="127635"/>
            </a:xfrm>
            <a:prstGeom prst="rect">
              <a:avLst/>
            </a:prstGeom>
          </p:spPr>
          <p:txBody>
            <a:bodyPr vert="horz" wrap="square" lIns="0" tIns="0" rIns="0" bIns="0" rtlCol="0">
              <a:spAutoFit/>
            </a:bodyPr>
            <a:lstStyle/>
            <a:p>
              <a:pPr marL="12700">
                <a:lnSpc>
                  <a:spcPct val="100000"/>
                </a:lnSpc>
              </a:pPr>
              <a:r>
                <a:rPr sz="800" spc="-10" dirty="0">
                  <a:latin typeface="Calibri"/>
                  <a:cs typeface="Calibri"/>
                </a:rPr>
                <a:t>Pl</a:t>
              </a:r>
              <a:r>
                <a:rPr sz="800" spc="55" dirty="0">
                  <a:latin typeface="Calibri"/>
                  <a:cs typeface="Calibri"/>
                </a:rPr>
                <a:t>a</a:t>
              </a:r>
              <a:r>
                <a:rPr sz="800" spc="-80" dirty="0">
                  <a:latin typeface="Calibri"/>
                  <a:cs typeface="Calibri"/>
                </a:rPr>
                <a:t>nn</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102" name="object 102"/>
            <p:cNvSpPr/>
            <p:nvPr/>
          </p:nvSpPr>
          <p:spPr>
            <a:xfrm>
              <a:off x="1645920" y="6193535"/>
              <a:ext cx="621830" cy="501370"/>
            </a:xfrm>
            <a:prstGeom prst="rect">
              <a:avLst/>
            </a:prstGeom>
            <a:blipFill>
              <a:blip r:embed="rId12" cstate="print"/>
              <a:stretch>
                <a:fillRect/>
              </a:stretch>
            </a:blipFill>
          </p:spPr>
          <p:txBody>
            <a:bodyPr wrap="square" lIns="0" tIns="0" rIns="0" bIns="0" rtlCol="0"/>
            <a:lstStyle/>
            <a:p>
              <a:endParaRPr/>
            </a:p>
          </p:txBody>
        </p:sp>
        <p:sp>
          <p:nvSpPr>
            <p:cNvPr id="103" name="object 103"/>
            <p:cNvSpPr/>
            <p:nvPr/>
          </p:nvSpPr>
          <p:spPr>
            <a:xfrm>
              <a:off x="1690877" y="6208014"/>
              <a:ext cx="536575" cy="416559"/>
            </a:xfrm>
            <a:custGeom>
              <a:avLst/>
              <a:gdLst/>
              <a:ahLst/>
              <a:cxnLst/>
              <a:rect l="l" t="t" r="r" b="b"/>
              <a:pathLst>
                <a:path w="536575" h="416559">
                  <a:moveTo>
                    <a:pt x="0" y="416052"/>
                  </a:moveTo>
                  <a:lnTo>
                    <a:pt x="536448" y="416052"/>
                  </a:lnTo>
                  <a:lnTo>
                    <a:pt x="536448" y="0"/>
                  </a:lnTo>
                  <a:lnTo>
                    <a:pt x="0" y="0"/>
                  </a:lnTo>
                  <a:lnTo>
                    <a:pt x="0" y="416052"/>
                  </a:lnTo>
                  <a:close/>
                </a:path>
              </a:pathLst>
            </a:custGeom>
            <a:ln w="10668">
              <a:solidFill>
                <a:srgbClr val="93B6D2"/>
              </a:solidFill>
            </a:ln>
          </p:spPr>
          <p:txBody>
            <a:bodyPr wrap="square" lIns="0" tIns="0" rIns="0" bIns="0" rtlCol="0"/>
            <a:lstStyle/>
            <a:p>
              <a:endParaRPr/>
            </a:p>
          </p:txBody>
        </p:sp>
        <p:sp>
          <p:nvSpPr>
            <p:cNvPr id="104" name="object 104"/>
            <p:cNvSpPr txBox="1"/>
            <p:nvPr/>
          </p:nvSpPr>
          <p:spPr>
            <a:xfrm>
              <a:off x="1768220" y="6294087"/>
              <a:ext cx="400050"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p:txBody>
        </p:sp>
        <p:sp>
          <p:nvSpPr>
            <p:cNvPr id="105" name="object 105"/>
            <p:cNvSpPr txBox="1"/>
            <p:nvPr/>
          </p:nvSpPr>
          <p:spPr>
            <a:xfrm>
              <a:off x="1733169" y="6416007"/>
              <a:ext cx="471170" cy="127635"/>
            </a:xfrm>
            <a:prstGeom prst="rect">
              <a:avLst/>
            </a:prstGeom>
          </p:spPr>
          <p:txBody>
            <a:bodyPr vert="horz" wrap="square" lIns="0" tIns="0" rIns="0" bIns="0" rtlCol="0">
              <a:spAutoFit/>
            </a:bodyPr>
            <a:lstStyle/>
            <a:p>
              <a:pPr marL="12700">
                <a:lnSpc>
                  <a:spcPct val="100000"/>
                </a:lnSpc>
              </a:pPr>
              <a:r>
                <a:rPr sz="800" spc="-65" dirty="0">
                  <a:latin typeface="Calibri"/>
                  <a:cs typeface="Calibri"/>
                </a:rPr>
                <a:t>M</a:t>
              </a:r>
              <a:r>
                <a:rPr sz="800" spc="-15" dirty="0">
                  <a:latin typeface="Calibri"/>
                  <a:cs typeface="Calibri"/>
                </a:rPr>
                <a:t>o</a:t>
              </a:r>
              <a:r>
                <a:rPr sz="800" spc="-105" dirty="0">
                  <a:latin typeface="Calibri"/>
                  <a:cs typeface="Calibri"/>
                </a:rPr>
                <a:t>m</a:t>
              </a:r>
              <a:r>
                <a:rPr sz="800" dirty="0">
                  <a:latin typeface="Calibri"/>
                  <a:cs typeface="Calibri"/>
                </a:rPr>
                <a:t>e</a:t>
              </a:r>
              <a:r>
                <a:rPr sz="800" spc="-80" dirty="0">
                  <a:latin typeface="Calibri"/>
                  <a:cs typeface="Calibri"/>
                </a:rPr>
                <a:t>n</a:t>
              </a:r>
              <a:r>
                <a:rPr sz="800" spc="-50" dirty="0">
                  <a:latin typeface="Calibri"/>
                  <a:cs typeface="Calibri"/>
                </a:rPr>
                <a:t>t</a:t>
              </a:r>
              <a:r>
                <a:rPr sz="800" spc="-80" dirty="0">
                  <a:latin typeface="Calibri"/>
                  <a:cs typeface="Calibri"/>
                </a:rPr>
                <a:t>u</a:t>
              </a:r>
              <a:r>
                <a:rPr sz="800" spc="-25" dirty="0">
                  <a:latin typeface="Calibri"/>
                  <a:cs typeface="Calibri"/>
                </a:rPr>
                <a:t>m</a:t>
              </a:r>
              <a:endParaRPr sz="800">
                <a:latin typeface="Calibri"/>
                <a:cs typeface="Calibri"/>
              </a:endParaRPr>
            </a:p>
          </p:txBody>
        </p:sp>
        <p:sp>
          <p:nvSpPr>
            <p:cNvPr id="106" name="object 106"/>
            <p:cNvSpPr txBox="1"/>
            <p:nvPr/>
          </p:nvSpPr>
          <p:spPr>
            <a:xfrm>
              <a:off x="2180335" y="5782633"/>
              <a:ext cx="400050"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p:txBody>
        </p:sp>
        <p:sp>
          <p:nvSpPr>
            <p:cNvPr id="107" name="object 107"/>
            <p:cNvSpPr txBox="1"/>
            <p:nvPr/>
          </p:nvSpPr>
          <p:spPr>
            <a:xfrm>
              <a:off x="2201672" y="5904553"/>
              <a:ext cx="351790" cy="127635"/>
            </a:xfrm>
            <a:prstGeom prst="rect">
              <a:avLst/>
            </a:prstGeom>
          </p:spPr>
          <p:txBody>
            <a:bodyPr vert="horz" wrap="square" lIns="0" tIns="0" rIns="0" bIns="0" rtlCol="0">
              <a:spAutoFit/>
            </a:bodyPr>
            <a:lstStyle/>
            <a:p>
              <a:pPr marL="12700">
                <a:lnSpc>
                  <a:spcPct val="100000"/>
                </a:lnSpc>
              </a:pPr>
              <a:r>
                <a:rPr sz="800" spc="-45" dirty="0">
                  <a:latin typeface="Calibri"/>
                  <a:cs typeface="Calibri"/>
                </a:rPr>
                <a:t>T</a:t>
              </a:r>
              <a:r>
                <a:rPr sz="800" spc="-80" dirty="0">
                  <a:latin typeface="Calibri"/>
                  <a:cs typeface="Calibri"/>
                </a:rPr>
                <a:t>h</a:t>
              </a:r>
              <a:r>
                <a:rPr sz="800" spc="-10" dirty="0">
                  <a:latin typeface="Calibri"/>
                  <a:cs typeface="Calibri"/>
                </a:rPr>
                <a:t>i</a:t>
              </a:r>
              <a:r>
                <a:rPr sz="800" spc="-80" dirty="0">
                  <a:latin typeface="Calibri"/>
                  <a:cs typeface="Calibri"/>
                </a:rPr>
                <a:t>n</a:t>
              </a:r>
              <a:r>
                <a:rPr sz="800" spc="-20" dirty="0">
                  <a:latin typeface="Calibri"/>
                  <a:cs typeface="Calibri"/>
                </a:rPr>
                <a:t>k</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108" name="object 108"/>
            <p:cNvSpPr/>
            <p:nvPr/>
          </p:nvSpPr>
          <p:spPr>
            <a:xfrm>
              <a:off x="2090927" y="5698235"/>
              <a:ext cx="556234" cy="470915"/>
            </a:xfrm>
            <a:prstGeom prst="rect">
              <a:avLst/>
            </a:prstGeom>
            <a:blipFill>
              <a:blip r:embed="rId19" cstate="print"/>
              <a:stretch>
                <a:fillRect/>
              </a:stretch>
            </a:blipFill>
          </p:spPr>
          <p:txBody>
            <a:bodyPr wrap="square" lIns="0" tIns="0" rIns="0" bIns="0" rtlCol="0"/>
            <a:lstStyle/>
            <a:p>
              <a:endParaRPr/>
            </a:p>
          </p:txBody>
        </p:sp>
        <p:sp>
          <p:nvSpPr>
            <p:cNvPr id="109" name="object 109"/>
            <p:cNvSpPr/>
            <p:nvPr/>
          </p:nvSpPr>
          <p:spPr>
            <a:xfrm>
              <a:off x="2135885" y="5712714"/>
              <a:ext cx="471170" cy="386080"/>
            </a:xfrm>
            <a:custGeom>
              <a:avLst/>
              <a:gdLst/>
              <a:ahLst/>
              <a:cxnLst/>
              <a:rect l="l" t="t" r="r" b="b"/>
              <a:pathLst>
                <a:path w="471169" h="386079">
                  <a:moveTo>
                    <a:pt x="0" y="385572"/>
                  </a:moveTo>
                  <a:lnTo>
                    <a:pt x="470915" y="385572"/>
                  </a:lnTo>
                  <a:lnTo>
                    <a:pt x="470915" y="0"/>
                  </a:lnTo>
                  <a:lnTo>
                    <a:pt x="0" y="0"/>
                  </a:lnTo>
                  <a:lnTo>
                    <a:pt x="0" y="385572"/>
                  </a:lnTo>
                  <a:close/>
                </a:path>
              </a:pathLst>
            </a:custGeom>
            <a:ln w="10668">
              <a:solidFill>
                <a:srgbClr val="93B6D2"/>
              </a:solidFill>
            </a:ln>
          </p:spPr>
          <p:txBody>
            <a:bodyPr wrap="square" lIns="0" tIns="0" rIns="0" bIns="0" rtlCol="0"/>
            <a:lstStyle/>
            <a:p>
              <a:endParaRPr/>
            </a:p>
          </p:txBody>
        </p:sp>
        <p:sp>
          <p:nvSpPr>
            <p:cNvPr id="110" name="object 110"/>
            <p:cNvSpPr/>
            <p:nvPr/>
          </p:nvSpPr>
          <p:spPr>
            <a:xfrm>
              <a:off x="2529839" y="6182867"/>
              <a:ext cx="600443" cy="518147"/>
            </a:xfrm>
            <a:prstGeom prst="rect">
              <a:avLst/>
            </a:prstGeom>
            <a:blipFill>
              <a:blip r:embed="rId14" cstate="print"/>
              <a:stretch>
                <a:fillRect/>
              </a:stretch>
            </a:blipFill>
          </p:spPr>
          <p:txBody>
            <a:bodyPr wrap="square" lIns="0" tIns="0" rIns="0" bIns="0" rtlCol="0"/>
            <a:lstStyle/>
            <a:p>
              <a:endParaRPr/>
            </a:p>
          </p:txBody>
        </p:sp>
        <p:sp>
          <p:nvSpPr>
            <p:cNvPr id="111" name="object 111"/>
            <p:cNvSpPr/>
            <p:nvPr/>
          </p:nvSpPr>
          <p:spPr>
            <a:xfrm>
              <a:off x="2574798" y="6197346"/>
              <a:ext cx="515620" cy="433070"/>
            </a:xfrm>
            <a:custGeom>
              <a:avLst/>
              <a:gdLst/>
              <a:ahLst/>
              <a:cxnLst/>
              <a:rect l="l" t="t" r="r" b="b"/>
              <a:pathLst>
                <a:path w="515619" h="433070">
                  <a:moveTo>
                    <a:pt x="0" y="432815"/>
                  </a:moveTo>
                  <a:lnTo>
                    <a:pt x="515112" y="432815"/>
                  </a:lnTo>
                  <a:lnTo>
                    <a:pt x="515112" y="0"/>
                  </a:lnTo>
                  <a:lnTo>
                    <a:pt x="0" y="0"/>
                  </a:lnTo>
                  <a:lnTo>
                    <a:pt x="0" y="432815"/>
                  </a:lnTo>
                  <a:close/>
                </a:path>
              </a:pathLst>
            </a:custGeom>
            <a:ln w="10668">
              <a:solidFill>
                <a:srgbClr val="93B6D2"/>
              </a:solidFill>
            </a:ln>
          </p:spPr>
          <p:txBody>
            <a:bodyPr wrap="square" lIns="0" tIns="0" rIns="0" bIns="0" rtlCol="0"/>
            <a:lstStyle/>
            <a:p>
              <a:endParaRPr/>
            </a:p>
          </p:txBody>
        </p:sp>
        <p:sp>
          <p:nvSpPr>
            <p:cNvPr id="112" name="object 112"/>
            <p:cNvSpPr/>
            <p:nvPr/>
          </p:nvSpPr>
          <p:spPr>
            <a:xfrm>
              <a:off x="1821179" y="5797296"/>
              <a:ext cx="448106" cy="573011"/>
            </a:xfrm>
            <a:prstGeom prst="rect">
              <a:avLst/>
            </a:prstGeom>
            <a:blipFill>
              <a:blip r:embed="rId15" cstate="print"/>
              <a:stretch>
                <a:fillRect/>
              </a:stretch>
            </a:blipFill>
          </p:spPr>
          <p:txBody>
            <a:bodyPr wrap="square" lIns="0" tIns="0" rIns="0" bIns="0" rtlCol="0"/>
            <a:lstStyle/>
            <a:p>
              <a:endParaRPr/>
            </a:p>
          </p:txBody>
        </p:sp>
        <p:sp>
          <p:nvSpPr>
            <p:cNvPr id="113" name="object 113"/>
            <p:cNvSpPr/>
            <p:nvPr/>
          </p:nvSpPr>
          <p:spPr>
            <a:xfrm>
              <a:off x="1959101" y="5904700"/>
              <a:ext cx="177165" cy="302895"/>
            </a:xfrm>
            <a:custGeom>
              <a:avLst/>
              <a:gdLst/>
              <a:ahLst/>
              <a:cxnLst/>
              <a:rect l="l" t="t" r="r" b="b"/>
              <a:pathLst>
                <a:path w="177164" h="302895">
                  <a:moveTo>
                    <a:pt x="4572" y="187451"/>
                  </a:moveTo>
                  <a:lnTo>
                    <a:pt x="127" y="191884"/>
                  </a:lnTo>
                  <a:lnTo>
                    <a:pt x="0" y="302552"/>
                  </a:lnTo>
                  <a:lnTo>
                    <a:pt x="21220" y="290575"/>
                  </a:lnTo>
                  <a:lnTo>
                    <a:pt x="18415" y="290575"/>
                  </a:lnTo>
                  <a:lnTo>
                    <a:pt x="1397" y="280581"/>
                  </a:lnTo>
                  <a:lnTo>
                    <a:pt x="19864" y="249003"/>
                  </a:lnTo>
                  <a:lnTo>
                    <a:pt x="19926" y="191884"/>
                  </a:lnTo>
                  <a:lnTo>
                    <a:pt x="15493" y="187464"/>
                  </a:lnTo>
                  <a:lnTo>
                    <a:pt x="4572" y="187451"/>
                  </a:lnTo>
                  <a:close/>
                </a:path>
                <a:path w="177164" h="302895">
                  <a:moveTo>
                    <a:pt x="19864" y="249003"/>
                  </a:moveTo>
                  <a:lnTo>
                    <a:pt x="1397" y="280581"/>
                  </a:lnTo>
                  <a:lnTo>
                    <a:pt x="18415" y="290575"/>
                  </a:lnTo>
                  <a:lnTo>
                    <a:pt x="21334" y="285584"/>
                  </a:lnTo>
                  <a:lnTo>
                    <a:pt x="19812" y="285584"/>
                  </a:lnTo>
                  <a:lnTo>
                    <a:pt x="5080" y="276948"/>
                  </a:lnTo>
                  <a:lnTo>
                    <a:pt x="19836" y="268626"/>
                  </a:lnTo>
                  <a:lnTo>
                    <a:pt x="19864" y="249003"/>
                  </a:lnTo>
                  <a:close/>
                </a:path>
                <a:path w="177164" h="302895">
                  <a:moveTo>
                    <a:pt x="86614" y="230924"/>
                  </a:moveTo>
                  <a:lnTo>
                    <a:pt x="36871" y="259019"/>
                  </a:lnTo>
                  <a:lnTo>
                    <a:pt x="18415" y="290575"/>
                  </a:lnTo>
                  <a:lnTo>
                    <a:pt x="21220" y="290575"/>
                  </a:lnTo>
                  <a:lnTo>
                    <a:pt x="96393" y="248183"/>
                  </a:lnTo>
                  <a:lnTo>
                    <a:pt x="98043" y="242138"/>
                  </a:lnTo>
                  <a:lnTo>
                    <a:pt x="92710" y="232613"/>
                  </a:lnTo>
                  <a:lnTo>
                    <a:pt x="86614" y="230924"/>
                  </a:lnTo>
                  <a:close/>
                </a:path>
                <a:path w="177164" h="302895">
                  <a:moveTo>
                    <a:pt x="19836" y="268626"/>
                  </a:moveTo>
                  <a:lnTo>
                    <a:pt x="5080" y="276948"/>
                  </a:lnTo>
                  <a:lnTo>
                    <a:pt x="19812" y="285584"/>
                  </a:lnTo>
                  <a:lnTo>
                    <a:pt x="19836" y="268626"/>
                  </a:lnTo>
                  <a:close/>
                </a:path>
                <a:path w="177164" h="302895">
                  <a:moveTo>
                    <a:pt x="36871" y="259019"/>
                  </a:moveTo>
                  <a:lnTo>
                    <a:pt x="19836" y="268626"/>
                  </a:lnTo>
                  <a:lnTo>
                    <a:pt x="19812" y="285584"/>
                  </a:lnTo>
                  <a:lnTo>
                    <a:pt x="21334" y="285584"/>
                  </a:lnTo>
                  <a:lnTo>
                    <a:pt x="36871" y="259019"/>
                  </a:lnTo>
                  <a:close/>
                </a:path>
                <a:path w="177164" h="302895">
                  <a:moveTo>
                    <a:pt x="157076" y="33914"/>
                  </a:moveTo>
                  <a:lnTo>
                    <a:pt x="140036" y="43526"/>
                  </a:lnTo>
                  <a:lnTo>
                    <a:pt x="19864" y="249003"/>
                  </a:lnTo>
                  <a:lnTo>
                    <a:pt x="19836" y="268626"/>
                  </a:lnTo>
                  <a:lnTo>
                    <a:pt x="36871" y="259019"/>
                  </a:lnTo>
                  <a:lnTo>
                    <a:pt x="157049" y="53541"/>
                  </a:lnTo>
                  <a:lnTo>
                    <a:pt x="157076" y="33914"/>
                  </a:lnTo>
                  <a:close/>
                </a:path>
                <a:path w="177164" h="302895">
                  <a:moveTo>
                    <a:pt x="176896" y="11963"/>
                  </a:moveTo>
                  <a:lnTo>
                    <a:pt x="158496" y="11963"/>
                  </a:lnTo>
                  <a:lnTo>
                    <a:pt x="175514" y="21970"/>
                  </a:lnTo>
                  <a:lnTo>
                    <a:pt x="157049" y="53541"/>
                  </a:lnTo>
                  <a:lnTo>
                    <a:pt x="156997" y="110667"/>
                  </a:lnTo>
                  <a:lnTo>
                    <a:pt x="161417" y="115087"/>
                  </a:lnTo>
                  <a:lnTo>
                    <a:pt x="172339" y="115100"/>
                  </a:lnTo>
                  <a:lnTo>
                    <a:pt x="176784" y="110667"/>
                  </a:lnTo>
                  <a:lnTo>
                    <a:pt x="176896" y="11963"/>
                  </a:lnTo>
                  <a:close/>
                </a:path>
                <a:path w="177164" h="302895">
                  <a:moveTo>
                    <a:pt x="176911" y="0"/>
                  </a:moveTo>
                  <a:lnTo>
                    <a:pt x="80518" y="54355"/>
                  </a:lnTo>
                  <a:lnTo>
                    <a:pt x="78867" y="60401"/>
                  </a:lnTo>
                  <a:lnTo>
                    <a:pt x="84200" y="69938"/>
                  </a:lnTo>
                  <a:lnTo>
                    <a:pt x="90297" y="71615"/>
                  </a:lnTo>
                  <a:lnTo>
                    <a:pt x="140036" y="43526"/>
                  </a:lnTo>
                  <a:lnTo>
                    <a:pt x="158496" y="11963"/>
                  </a:lnTo>
                  <a:lnTo>
                    <a:pt x="176896" y="11963"/>
                  </a:lnTo>
                  <a:lnTo>
                    <a:pt x="176911" y="0"/>
                  </a:lnTo>
                  <a:close/>
                </a:path>
                <a:path w="177164" h="302895">
                  <a:moveTo>
                    <a:pt x="166983" y="16954"/>
                  </a:moveTo>
                  <a:lnTo>
                    <a:pt x="157099" y="16954"/>
                  </a:lnTo>
                  <a:lnTo>
                    <a:pt x="171831" y="25590"/>
                  </a:lnTo>
                  <a:lnTo>
                    <a:pt x="157076" y="33914"/>
                  </a:lnTo>
                  <a:lnTo>
                    <a:pt x="157049" y="53541"/>
                  </a:lnTo>
                  <a:lnTo>
                    <a:pt x="175514" y="21970"/>
                  </a:lnTo>
                  <a:lnTo>
                    <a:pt x="166983" y="16954"/>
                  </a:lnTo>
                  <a:close/>
                </a:path>
                <a:path w="177164" h="302895">
                  <a:moveTo>
                    <a:pt x="158496" y="11963"/>
                  </a:moveTo>
                  <a:lnTo>
                    <a:pt x="140036" y="43526"/>
                  </a:lnTo>
                  <a:lnTo>
                    <a:pt x="157076" y="33914"/>
                  </a:lnTo>
                  <a:lnTo>
                    <a:pt x="157099" y="16954"/>
                  </a:lnTo>
                  <a:lnTo>
                    <a:pt x="166983" y="16954"/>
                  </a:lnTo>
                  <a:lnTo>
                    <a:pt x="158496" y="11963"/>
                  </a:lnTo>
                  <a:close/>
                </a:path>
                <a:path w="177164" h="302895">
                  <a:moveTo>
                    <a:pt x="157099" y="16954"/>
                  </a:moveTo>
                  <a:lnTo>
                    <a:pt x="157076" y="33914"/>
                  </a:lnTo>
                  <a:lnTo>
                    <a:pt x="171831" y="25590"/>
                  </a:lnTo>
                  <a:lnTo>
                    <a:pt x="157099" y="16954"/>
                  </a:lnTo>
                  <a:close/>
                </a:path>
              </a:pathLst>
            </a:custGeom>
            <a:solidFill>
              <a:srgbClr val="93B6D2"/>
            </a:solidFill>
          </p:spPr>
          <p:txBody>
            <a:bodyPr wrap="square" lIns="0" tIns="0" rIns="0" bIns="0" rtlCol="0"/>
            <a:lstStyle/>
            <a:p>
              <a:endParaRPr/>
            </a:p>
          </p:txBody>
        </p:sp>
        <p:sp>
          <p:nvSpPr>
            <p:cNvPr id="114" name="object 114"/>
            <p:cNvSpPr/>
            <p:nvPr/>
          </p:nvSpPr>
          <p:spPr>
            <a:xfrm>
              <a:off x="2468879" y="5797296"/>
              <a:ext cx="496836" cy="562356"/>
            </a:xfrm>
            <a:prstGeom prst="rect">
              <a:avLst/>
            </a:prstGeom>
            <a:blipFill>
              <a:blip r:embed="rId16" cstate="print"/>
              <a:stretch>
                <a:fillRect/>
              </a:stretch>
            </a:blipFill>
          </p:spPr>
          <p:txBody>
            <a:bodyPr wrap="square" lIns="0" tIns="0" rIns="0" bIns="0" rtlCol="0"/>
            <a:lstStyle/>
            <a:p>
              <a:endParaRPr/>
            </a:p>
          </p:txBody>
        </p:sp>
        <p:sp>
          <p:nvSpPr>
            <p:cNvPr id="115" name="object 115"/>
            <p:cNvSpPr/>
            <p:nvPr/>
          </p:nvSpPr>
          <p:spPr>
            <a:xfrm>
              <a:off x="2606801" y="5904700"/>
              <a:ext cx="225425" cy="292735"/>
            </a:xfrm>
            <a:custGeom>
              <a:avLst/>
              <a:gdLst/>
              <a:ahLst/>
              <a:cxnLst/>
              <a:rect l="l" t="t" r="r" b="b"/>
              <a:pathLst>
                <a:path w="225425" h="292735">
                  <a:moveTo>
                    <a:pt x="130429" y="232270"/>
                  </a:moveTo>
                  <a:lnTo>
                    <a:pt x="124587" y="234708"/>
                  </a:lnTo>
                  <a:lnTo>
                    <a:pt x="120523" y="244843"/>
                  </a:lnTo>
                  <a:lnTo>
                    <a:pt x="122936" y="250621"/>
                  </a:lnTo>
                  <a:lnTo>
                    <a:pt x="225425" y="292239"/>
                  </a:lnTo>
                  <a:lnTo>
                    <a:pt x="224197" y="282727"/>
                  </a:lnTo>
                  <a:lnTo>
                    <a:pt x="205612" y="282727"/>
                  </a:lnTo>
                  <a:lnTo>
                    <a:pt x="183255" y="253744"/>
                  </a:lnTo>
                  <a:lnTo>
                    <a:pt x="130429" y="232270"/>
                  </a:lnTo>
                  <a:close/>
                </a:path>
                <a:path w="225425" h="292735">
                  <a:moveTo>
                    <a:pt x="183255" y="253744"/>
                  </a:moveTo>
                  <a:lnTo>
                    <a:pt x="205612" y="282727"/>
                  </a:lnTo>
                  <a:lnTo>
                    <a:pt x="211826" y="277952"/>
                  </a:lnTo>
                  <a:lnTo>
                    <a:pt x="203581" y="277952"/>
                  </a:lnTo>
                  <a:lnTo>
                    <a:pt x="201404" y="261105"/>
                  </a:lnTo>
                  <a:lnTo>
                    <a:pt x="183255" y="253744"/>
                  </a:lnTo>
                  <a:close/>
                </a:path>
                <a:path w="225425" h="292735">
                  <a:moveTo>
                    <a:pt x="206248" y="178663"/>
                  </a:moveTo>
                  <a:lnTo>
                    <a:pt x="195453" y="180073"/>
                  </a:lnTo>
                  <a:lnTo>
                    <a:pt x="191516" y="185038"/>
                  </a:lnTo>
                  <a:lnTo>
                    <a:pt x="192278" y="190474"/>
                  </a:lnTo>
                  <a:lnTo>
                    <a:pt x="198869" y="241485"/>
                  </a:lnTo>
                  <a:lnTo>
                    <a:pt x="221361" y="270624"/>
                  </a:lnTo>
                  <a:lnTo>
                    <a:pt x="205612" y="282727"/>
                  </a:lnTo>
                  <a:lnTo>
                    <a:pt x="224197" y="282727"/>
                  </a:lnTo>
                  <a:lnTo>
                    <a:pt x="211962" y="187921"/>
                  </a:lnTo>
                  <a:lnTo>
                    <a:pt x="211200" y="182486"/>
                  </a:lnTo>
                  <a:lnTo>
                    <a:pt x="206248" y="178663"/>
                  </a:lnTo>
                  <a:close/>
                </a:path>
                <a:path w="225425" h="292735">
                  <a:moveTo>
                    <a:pt x="201404" y="261105"/>
                  </a:moveTo>
                  <a:lnTo>
                    <a:pt x="203581" y="277952"/>
                  </a:lnTo>
                  <a:lnTo>
                    <a:pt x="217170" y="267500"/>
                  </a:lnTo>
                  <a:lnTo>
                    <a:pt x="201404" y="261105"/>
                  </a:lnTo>
                  <a:close/>
                </a:path>
                <a:path w="225425" h="292735">
                  <a:moveTo>
                    <a:pt x="198869" y="241485"/>
                  </a:moveTo>
                  <a:lnTo>
                    <a:pt x="201404" y="261105"/>
                  </a:lnTo>
                  <a:lnTo>
                    <a:pt x="217170" y="267500"/>
                  </a:lnTo>
                  <a:lnTo>
                    <a:pt x="203581" y="277952"/>
                  </a:lnTo>
                  <a:lnTo>
                    <a:pt x="211826" y="277952"/>
                  </a:lnTo>
                  <a:lnTo>
                    <a:pt x="221361" y="270624"/>
                  </a:lnTo>
                  <a:lnTo>
                    <a:pt x="198869" y="241485"/>
                  </a:lnTo>
                  <a:close/>
                </a:path>
                <a:path w="225425" h="292735">
                  <a:moveTo>
                    <a:pt x="24020" y="31133"/>
                  </a:moveTo>
                  <a:lnTo>
                    <a:pt x="26532" y="50577"/>
                  </a:lnTo>
                  <a:lnTo>
                    <a:pt x="183255" y="253744"/>
                  </a:lnTo>
                  <a:lnTo>
                    <a:pt x="201404" y="261105"/>
                  </a:lnTo>
                  <a:lnTo>
                    <a:pt x="198869" y="241485"/>
                  </a:lnTo>
                  <a:lnTo>
                    <a:pt x="42188" y="38501"/>
                  </a:lnTo>
                  <a:lnTo>
                    <a:pt x="24020" y="31133"/>
                  </a:lnTo>
                  <a:close/>
                </a:path>
                <a:path w="225425" h="292735">
                  <a:moveTo>
                    <a:pt x="0" y="0"/>
                  </a:moveTo>
                  <a:lnTo>
                    <a:pt x="13462" y="104317"/>
                  </a:lnTo>
                  <a:lnTo>
                    <a:pt x="14224" y="109753"/>
                  </a:lnTo>
                  <a:lnTo>
                    <a:pt x="19177" y="113576"/>
                  </a:lnTo>
                  <a:lnTo>
                    <a:pt x="30099" y="112166"/>
                  </a:lnTo>
                  <a:lnTo>
                    <a:pt x="33909" y="107200"/>
                  </a:lnTo>
                  <a:lnTo>
                    <a:pt x="33147" y="101777"/>
                  </a:lnTo>
                  <a:lnTo>
                    <a:pt x="26532" y="50577"/>
                  </a:lnTo>
                  <a:lnTo>
                    <a:pt x="4191" y="21615"/>
                  </a:lnTo>
                  <a:lnTo>
                    <a:pt x="19812" y="9512"/>
                  </a:lnTo>
                  <a:lnTo>
                    <a:pt x="23425" y="9512"/>
                  </a:lnTo>
                  <a:lnTo>
                    <a:pt x="0" y="0"/>
                  </a:lnTo>
                  <a:close/>
                </a:path>
                <a:path w="225425" h="292735">
                  <a:moveTo>
                    <a:pt x="23425" y="9512"/>
                  </a:moveTo>
                  <a:lnTo>
                    <a:pt x="19812" y="9512"/>
                  </a:lnTo>
                  <a:lnTo>
                    <a:pt x="42188" y="38501"/>
                  </a:lnTo>
                  <a:lnTo>
                    <a:pt x="95123" y="59969"/>
                  </a:lnTo>
                  <a:lnTo>
                    <a:pt x="100837" y="57530"/>
                  </a:lnTo>
                  <a:lnTo>
                    <a:pt x="104902" y="47396"/>
                  </a:lnTo>
                  <a:lnTo>
                    <a:pt x="102489" y="41617"/>
                  </a:lnTo>
                  <a:lnTo>
                    <a:pt x="23425" y="9512"/>
                  </a:lnTo>
                  <a:close/>
                </a:path>
                <a:path w="225425" h="292735">
                  <a:moveTo>
                    <a:pt x="19812" y="9512"/>
                  </a:moveTo>
                  <a:lnTo>
                    <a:pt x="4191" y="21615"/>
                  </a:lnTo>
                  <a:lnTo>
                    <a:pt x="26532" y="50577"/>
                  </a:lnTo>
                  <a:lnTo>
                    <a:pt x="24020" y="31133"/>
                  </a:lnTo>
                  <a:lnTo>
                    <a:pt x="8255" y="24739"/>
                  </a:lnTo>
                  <a:lnTo>
                    <a:pt x="21843" y="14287"/>
                  </a:lnTo>
                  <a:lnTo>
                    <a:pt x="23497" y="14287"/>
                  </a:lnTo>
                  <a:lnTo>
                    <a:pt x="19812" y="9512"/>
                  </a:lnTo>
                  <a:close/>
                </a:path>
                <a:path w="225425" h="292735">
                  <a:moveTo>
                    <a:pt x="23497" y="14287"/>
                  </a:moveTo>
                  <a:lnTo>
                    <a:pt x="21843" y="14287"/>
                  </a:lnTo>
                  <a:lnTo>
                    <a:pt x="24020" y="31133"/>
                  </a:lnTo>
                  <a:lnTo>
                    <a:pt x="42188" y="38501"/>
                  </a:lnTo>
                  <a:lnTo>
                    <a:pt x="23497" y="14287"/>
                  </a:lnTo>
                  <a:close/>
                </a:path>
                <a:path w="225425" h="292735">
                  <a:moveTo>
                    <a:pt x="21843" y="14287"/>
                  </a:moveTo>
                  <a:lnTo>
                    <a:pt x="8255" y="24739"/>
                  </a:lnTo>
                  <a:lnTo>
                    <a:pt x="24020" y="31133"/>
                  </a:lnTo>
                  <a:lnTo>
                    <a:pt x="21843" y="14287"/>
                  </a:lnTo>
                  <a:close/>
                </a:path>
              </a:pathLst>
            </a:custGeom>
            <a:solidFill>
              <a:srgbClr val="93B6D2"/>
            </a:solidFill>
          </p:spPr>
          <p:txBody>
            <a:bodyPr wrap="square" lIns="0" tIns="0" rIns="0" bIns="0" rtlCol="0"/>
            <a:lstStyle/>
            <a:p>
              <a:endParaRPr/>
            </a:p>
          </p:txBody>
        </p:sp>
        <p:sp>
          <p:nvSpPr>
            <p:cNvPr id="116" name="object 116"/>
            <p:cNvSpPr/>
            <p:nvPr/>
          </p:nvSpPr>
          <p:spPr>
            <a:xfrm>
              <a:off x="2089404" y="6306311"/>
              <a:ext cx="618731" cy="272745"/>
            </a:xfrm>
            <a:prstGeom prst="rect">
              <a:avLst/>
            </a:prstGeom>
            <a:blipFill>
              <a:blip r:embed="rId17" cstate="print"/>
              <a:stretch>
                <a:fillRect/>
              </a:stretch>
            </a:blipFill>
          </p:spPr>
          <p:txBody>
            <a:bodyPr wrap="square" lIns="0" tIns="0" rIns="0" bIns="0" rtlCol="0"/>
            <a:lstStyle/>
            <a:p>
              <a:endParaRPr/>
            </a:p>
          </p:txBody>
        </p:sp>
        <p:sp>
          <p:nvSpPr>
            <p:cNvPr id="117" name="object 117"/>
            <p:cNvSpPr/>
            <p:nvPr/>
          </p:nvSpPr>
          <p:spPr>
            <a:xfrm>
              <a:off x="2227326" y="6358597"/>
              <a:ext cx="347980" cy="113030"/>
            </a:xfrm>
            <a:custGeom>
              <a:avLst/>
              <a:gdLst/>
              <a:ahLst/>
              <a:cxnLst/>
              <a:rect l="l" t="t" r="r" b="b"/>
              <a:pathLst>
                <a:path w="347980" h="113029">
                  <a:moveTo>
                    <a:pt x="95250" y="1003"/>
                  </a:moveTo>
                  <a:lnTo>
                    <a:pt x="90424" y="3797"/>
                  </a:lnTo>
                  <a:lnTo>
                    <a:pt x="0" y="57378"/>
                  </a:lnTo>
                  <a:lnTo>
                    <a:pt x="95885" y="112521"/>
                  </a:lnTo>
                  <a:lnTo>
                    <a:pt x="101981" y="110896"/>
                  </a:lnTo>
                  <a:lnTo>
                    <a:pt x="104648" y="106146"/>
                  </a:lnTo>
                  <a:lnTo>
                    <a:pt x="107442" y="101409"/>
                  </a:lnTo>
                  <a:lnTo>
                    <a:pt x="105791" y="95351"/>
                  </a:lnTo>
                  <a:lnTo>
                    <a:pt x="56727" y="67157"/>
                  </a:lnTo>
                  <a:lnTo>
                    <a:pt x="19685" y="67157"/>
                  </a:lnTo>
                  <a:lnTo>
                    <a:pt x="19557" y="47345"/>
                  </a:lnTo>
                  <a:lnTo>
                    <a:pt x="56178" y="47112"/>
                  </a:lnTo>
                  <a:lnTo>
                    <a:pt x="105282" y="18059"/>
                  </a:lnTo>
                  <a:lnTo>
                    <a:pt x="106806" y="11976"/>
                  </a:lnTo>
                  <a:lnTo>
                    <a:pt x="101218" y="2565"/>
                  </a:lnTo>
                  <a:lnTo>
                    <a:pt x="95250" y="1003"/>
                  </a:lnTo>
                  <a:close/>
                </a:path>
                <a:path w="347980" h="113029">
                  <a:moveTo>
                    <a:pt x="330970" y="45377"/>
                  </a:moveTo>
                  <a:lnTo>
                    <a:pt x="328294" y="45377"/>
                  </a:lnTo>
                  <a:lnTo>
                    <a:pt x="328422" y="65189"/>
                  </a:lnTo>
                  <a:lnTo>
                    <a:pt x="291709" y="65423"/>
                  </a:lnTo>
                  <a:lnTo>
                    <a:pt x="242697" y="94475"/>
                  </a:lnTo>
                  <a:lnTo>
                    <a:pt x="241046" y="100558"/>
                  </a:lnTo>
                  <a:lnTo>
                    <a:pt x="246634" y="109969"/>
                  </a:lnTo>
                  <a:lnTo>
                    <a:pt x="252730" y="111531"/>
                  </a:lnTo>
                  <a:lnTo>
                    <a:pt x="347980" y="55156"/>
                  </a:lnTo>
                  <a:lnTo>
                    <a:pt x="330970" y="45377"/>
                  </a:lnTo>
                  <a:close/>
                </a:path>
                <a:path w="347980" h="113029">
                  <a:moveTo>
                    <a:pt x="56178" y="47112"/>
                  </a:moveTo>
                  <a:lnTo>
                    <a:pt x="19557" y="47345"/>
                  </a:lnTo>
                  <a:lnTo>
                    <a:pt x="19685" y="67157"/>
                  </a:lnTo>
                  <a:lnTo>
                    <a:pt x="56320" y="66924"/>
                  </a:lnTo>
                  <a:lnTo>
                    <a:pt x="54315" y="65773"/>
                  </a:lnTo>
                  <a:lnTo>
                    <a:pt x="24637" y="65773"/>
                  </a:lnTo>
                  <a:lnTo>
                    <a:pt x="24511" y="48666"/>
                  </a:lnTo>
                  <a:lnTo>
                    <a:pt x="53551" y="48666"/>
                  </a:lnTo>
                  <a:lnTo>
                    <a:pt x="56178" y="47112"/>
                  </a:lnTo>
                  <a:close/>
                </a:path>
                <a:path w="347980" h="113029">
                  <a:moveTo>
                    <a:pt x="56320" y="66924"/>
                  </a:moveTo>
                  <a:lnTo>
                    <a:pt x="19685" y="67157"/>
                  </a:lnTo>
                  <a:lnTo>
                    <a:pt x="56727" y="67157"/>
                  </a:lnTo>
                  <a:lnTo>
                    <a:pt x="56320" y="66924"/>
                  </a:lnTo>
                  <a:close/>
                </a:path>
                <a:path w="347980" h="113029">
                  <a:moveTo>
                    <a:pt x="291605" y="45611"/>
                  </a:moveTo>
                  <a:lnTo>
                    <a:pt x="56178" y="47112"/>
                  </a:lnTo>
                  <a:lnTo>
                    <a:pt x="39251" y="57127"/>
                  </a:lnTo>
                  <a:lnTo>
                    <a:pt x="56320" y="66924"/>
                  </a:lnTo>
                  <a:lnTo>
                    <a:pt x="291709" y="65423"/>
                  </a:lnTo>
                  <a:lnTo>
                    <a:pt x="308620" y="55399"/>
                  </a:lnTo>
                  <a:lnTo>
                    <a:pt x="291605" y="45611"/>
                  </a:lnTo>
                  <a:close/>
                </a:path>
                <a:path w="347980" h="113029">
                  <a:moveTo>
                    <a:pt x="24511" y="48666"/>
                  </a:moveTo>
                  <a:lnTo>
                    <a:pt x="24637" y="65773"/>
                  </a:lnTo>
                  <a:lnTo>
                    <a:pt x="39251" y="57127"/>
                  </a:lnTo>
                  <a:lnTo>
                    <a:pt x="24511" y="48666"/>
                  </a:lnTo>
                  <a:close/>
                </a:path>
                <a:path w="347980" h="113029">
                  <a:moveTo>
                    <a:pt x="39251" y="57127"/>
                  </a:moveTo>
                  <a:lnTo>
                    <a:pt x="24637" y="65773"/>
                  </a:lnTo>
                  <a:lnTo>
                    <a:pt x="54315" y="65773"/>
                  </a:lnTo>
                  <a:lnTo>
                    <a:pt x="39251" y="57127"/>
                  </a:lnTo>
                  <a:close/>
                </a:path>
                <a:path w="347980" h="113029">
                  <a:moveTo>
                    <a:pt x="308620" y="55399"/>
                  </a:moveTo>
                  <a:lnTo>
                    <a:pt x="291709" y="65423"/>
                  </a:lnTo>
                  <a:lnTo>
                    <a:pt x="328422" y="65189"/>
                  </a:lnTo>
                  <a:lnTo>
                    <a:pt x="328413" y="63868"/>
                  </a:lnTo>
                  <a:lnTo>
                    <a:pt x="323342" y="63868"/>
                  </a:lnTo>
                  <a:lnTo>
                    <a:pt x="308620" y="55399"/>
                  </a:lnTo>
                  <a:close/>
                </a:path>
                <a:path w="347980" h="113029">
                  <a:moveTo>
                    <a:pt x="323215" y="46748"/>
                  </a:moveTo>
                  <a:lnTo>
                    <a:pt x="308620" y="55399"/>
                  </a:lnTo>
                  <a:lnTo>
                    <a:pt x="323342" y="63868"/>
                  </a:lnTo>
                  <a:lnTo>
                    <a:pt x="323215" y="46748"/>
                  </a:lnTo>
                  <a:close/>
                </a:path>
                <a:path w="347980" h="113029">
                  <a:moveTo>
                    <a:pt x="328303" y="46748"/>
                  </a:moveTo>
                  <a:lnTo>
                    <a:pt x="323215" y="46748"/>
                  </a:lnTo>
                  <a:lnTo>
                    <a:pt x="323342" y="63868"/>
                  </a:lnTo>
                  <a:lnTo>
                    <a:pt x="328413" y="63868"/>
                  </a:lnTo>
                  <a:lnTo>
                    <a:pt x="328303" y="46748"/>
                  </a:lnTo>
                  <a:close/>
                </a:path>
                <a:path w="347980" h="113029">
                  <a:moveTo>
                    <a:pt x="53551" y="48666"/>
                  </a:moveTo>
                  <a:lnTo>
                    <a:pt x="24511" y="48666"/>
                  </a:lnTo>
                  <a:lnTo>
                    <a:pt x="39251" y="57127"/>
                  </a:lnTo>
                  <a:lnTo>
                    <a:pt x="53551" y="48666"/>
                  </a:lnTo>
                  <a:close/>
                </a:path>
                <a:path w="347980" h="113029">
                  <a:moveTo>
                    <a:pt x="328294" y="45377"/>
                  </a:moveTo>
                  <a:lnTo>
                    <a:pt x="291605" y="45611"/>
                  </a:lnTo>
                  <a:lnTo>
                    <a:pt x="308620" y="55399"/>
                  </a:lnTo>
                  <a:lnTo>
                    <a:pt x="323215" y="46748"/>
                  </a:lnTo>
                  <a:lnTo>
                    <a:pt x="328303" y="46748"/>
                  </a:lnTo>
                  <a:lnTo>
                    <a:pt x="328294" y="45377"/>
                  </a:lnTo>
                  <a:close/>
                </a:path>
                <a:path w="347980" h="113029">
                  <a:moveTo>
                    <a:pt x="251968" y="0"/>
                  </a:moveTo>
                  <a:lnTo>
                    <a:pt x="245999" y="1638"/>
                  </a:lnTo>
                  <a:lnTo>
                    <a:pt x="243205" y="6375"/>
                  </a:lnTo>
                  <a:lnTo>
                    <a:pt x="240537" y="11125"/>
                  </a:lnTo>
                  <a:lnTo>
                    <a:pt x="242188" y="17183"/>
                  </a:lnTo>
                  <a:lnTo>
                    <a:pt x="291605" y="45611"/>
                  </a:lnTo>
                  <a:lnTo>
                    <a:pt x="330970" y="45377"/>
                  </a:lnTo>
                  <a:lnTo>
                    <a:pt x="251968" y="0"/>
                  </a:lnTo>
                  <a:close/>
                </a:path>
              </a:pathLst>
            </a:custGeom>
            <a:solidFill>
              <a:srgbClr val="93B6D2"/>
            </a:solidFill>
          </p:spPr>
          <p:txBody>
            <a:bodyPr wrap="square" lIns="0" tIns="0" rIns="0" bIns="0" rtlCol="0"/>
            <a:lstStyle/>
            <a:p>
              <a:endParaRPr/>
            </a:p>
          </p:txBody>
        </p:sp>
        <p:sp>
          <p:nvSpPr>
            <p:cNvPr id="118" name="object 118"/>
            <p:cNvSpPr txBox="1"/>
            <p:nvPr/>
          </p:nvSpPr>
          <p:spPr>
            <a:xfrm>
              <a:off x="2616835" y="2701715"/>
              <a:ext cx="400050" cy="249554"/>
            </a:xfrm>
            <a:prstGeom prst="rect">
              <a:avLst/>
            </a:prstGeom>
          </p:spPr>
          <p:txBody>
            <a:bodyPr vert="horz" wrap="square" lIns="0" tIns="0" rIns="0" bIns="0" rtlCol="0">
              <a:spAutoFit/>
            </a:bodyPr>
            <a:lstStyle/>
            <a:p>
              <a:pPr marL="22860" marR="5080" indent="-10795">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r>
                <a:rPr sz="800" spc="20" dirty="0">
                  <a:latin typeface="Calibri"/>
                  <a:cs typeface="Calibri"/>
                </a:rPr>
                <a:t> </a:t>
              </a:r>
              <a:r>
                <a:rPr sz="800" spc="-10" dirty="0">
                  <a:latin typeface="Calibri"/>
                  <a:cs typeface="Calibri"/>
                </a:rPr>
                <a:t>Pl</a:t>
              </a:r>
              <a:r>
                <a:rPr sz="800" spc="55" dirty="0">
                  <a:latin typeface="Calibri"/>
                  <a:cs typeface="Calibri"/>
                </a:rPr>
                <a:t>a</a:t>
              </a:r>
              <a:r>
                <a:rPr sz="800" spc="-80" dirty="0">
                  <a:latin typeface="Calibri"/>
                  <a:cs typeface="Calibri"/>
                </a:rPr>
                <a:t>nn</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119" name="object 119"/>
            <p:cNvSpPr/>
            <p:nvPr/>
          </p:nvSpPr>
          <p:spPr>
            <a:xfrm>
              <a:off x="1647444" y="2607589"/>
              <a:ext cx="621830" cy="501370"/>
            </a:xfrm>
            <a:prstGeom prst="rect">
              <a:avLst/>
            </a:prstGeom>
            <a:blipFill>
              <a:blip r:embed="rId12" cstate="print"/>
              <a:stretch>
                <a:fillRect/>
              </a:stretch>
            </a:blipFill>
          </p:spPr>
          <p:txBody>
            <a:bodyPr wrap="square" lIns="0" tIns="0" rIns="0" bIns="0" rtlCol="0"/>
            <a:lstStyle/>
            <a:p>
              <a:endParaRPr/>
            </a:p>
          </p:txBody>
        </p:sp>
        <p:sp>
          <p:nvSpPr>
            <p:cNvPr id="120" name="object 120"/>
            <p:cNvSpPr/>
            <p:nvPr/>
          </p:nvSpPr>
          <p:spPr>
            <a:xfrm>
              <a:off x="1692401" y="2622042"/>
              <a:ext cx="536575" cy="416559"/>
            </a:xfrm>
            <a:custGeom>
              <a:avLst/>
              <a:gdLst/>
              <a:ahLst/>
              <a:cxnLst/>
              <a:rect l="l" t="t" r="r" b="b"/>
              <a:pathLst>
                <a:path w="536575" h="416560">
                  <a:moveTo>
                    <a:pt x="0" y="416051"/>
                  </a:moveTo>
                  <a:lnTo>
                    <a:pt x="536448" y="416051"/>
                  </a:lnTo>
                  <a:lnTo>
                    <a:pt x="536448" y="0"/>
                  </a:lnTo>
                  <a:lnTo>
                    <a:pt x="0" y="0"/>
                  </a:lnTo>
                  <a:lnTo>
                    <a:pt x="0" y="416051"/>
                  </a:lnTo>
                  <a:close/>
                </a:path>
              </a:pathLst>
            </a:custGeom>
            <a:ln w="10668">
              <a:solidFill>
                <a:srgbClr val="93B6D2"/>
              </a:solidFill>
            </a:ln>
          </p:spPr>
          <p:txBody>
            <a:bodyPr wrap="square" lIns="0" tIns="0" rIns="0" bIns="0" rtlCol="0"/>
            <a:lstStyle/>
            <a:p>
              <a:endParaRPr/>
            </a:p>
          </p:txBody>
        </p:sp>
        <p:sp>
          <p:nvSpPr>
            <p:cNvPr id="121" name="object 121"/>
            <p:cNvSpPr txBox="1"/>
            <p:nvPr/>
          </p:nvSpPr>
          <p:spPr>
            <a:xfrm>
              <a:off x="1725548" y="2700826"/>
              <a:ext cx="471170" cy="249554"/>
            </a:xfrm>
            <a:prstGeom prst="rect">
              <a:avLst/>
            </a:prstGeom>
          </p:spPr>
          <p:txBody>
            <a:bodyPr vert="horz" wrap="square" lIns="0" tIns="0" rIns="0" bIns="0" rtlCol="0">
              <a:spAutoFit/>
            </a:bodyPr>
            <a:lstStyle/>
            <a:p>
              <a:pPr marL="12700" marR="5080" indent="34925">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r>
                <a:rPr sz="800" spc="20" dirty="0">
                  <a:latin typeface="Calibri"/>
                  <a:cs typeface="Calibri"/>
                </a:rPr>
                <a:t> </a:t>
              </a:r>
              <a:r>
                <a:rPr sz="800" spc="-65" dirty="0">
                  <a:latin typeface="Calibri"/>
                  <a:cs typeface="Calibri"/>
                </a:rPr>
                <a:t>M</a:t>
              </a:r>
              <a:r>
                <a:rPr sz="800" spc="-15" dirty="0">
                  <a:latin typeface="Calibri"/>
                  <a:cs typeface="Calibri"/>
                </a:rPr>
                <a:t>o</a:t>
              </a:r>
              <a:r>
                <a:rPr sz="800" spc="-105" dirty="0">
                  <a:latin typeface="Calibri"/>
                  <a:cs typeface="Calibri"/>
                </a:rPr>
                <a:t>m</a:t>
              </a:r>
              <a:r>
                <a:rPr sz="800" dirty="0">
                  <a:latin typeface="Calibri"/>
                  <a:cs typeface="Calibri"/>
                </a:rPr>
                <a:t>e</a:t>
              </a:r>
              <a:r>
                <a:rPr sz="800" spc="-80" dirty="0">
                  <a:latin typeface="Calibri"/>
                  <a:cs typeface="Calibri"/>
                </a:rPr>
                <a:t>n</a:t>
              </a:r>
              <a:r>
                <a:rPr sz="800" spc="-50" dirty="0">
                  <a:latin typeface="Calibri"/>
                  <a:cs typeface="Calibri"/>
                </a:rPr>
                <a:t>t</a:t>
              </a:r>
              <a:r>
                <a:rPr sz="800" spc="-80" dirty="0">
                  <a:latin typeface="Calibri"/>
                  <a:cs typeface="Calibri"/>
                </a:rPr>
                <a:t>u</a:t>
              </a:r>
              <a:r>
                <a:rPr sz="800" spc="-25" dirty="0">
                  <a:latin typeface="Calibri"/>
                  <a:cs typeface="Calibri"/>
                </a:rPr>
                <a:t>m</a:t>
              </a:r>
              <a:endParaRPr sz="800">
                <a:latin typeface="Calibri"/>
                <a:cs typeface="Calibri"/>
              </a:endParaRPr>
            </a:p>
          </p:txBody>
        </p:sp>
        <p:sp>
          <p:nvSpPr>
            <p:cNvPr id="122" name="object 122"/>
            <p:cNvSpPr txBox="1"/>
            <p:nvPr/>
          </p:nvSpPr>
          <p:spPr>
            <a:xfrm>
              <a:off x="2182114" y="2196001"/>
              <a:ext cx="400050" cy="249554"/>
            </a:xfrm>
            <a:prstGeom prst="rect">
              <a:avLst/>
            </a:prstGeom>
          </p:spPr>
          <p:txBody>
            <a:bodyPr vert="horz" wrap="square" lIns="0" tIns="0" rIns="0" bIns="0" rtlCol="0">
              <a:spAutoFit/>
            </a:bodyPr>
            <a:lstStyle/>
            <a:p>
              <a:pPr marL="33655" marR="5080" indent="-2159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r>
                <a:rPr sz="800" spc="20" dirty="0">
                  <a:latin typeface="Calibri"/>
                  <a:cs typeface="Calibri"/>
                </a:rPr>
                <a:t> </a:t>
              </a:r>
              <a:r>
                <a:rPr sz="800" spc="-45" dirty="0">
                  <a:latin typeface="Calibri"/>
                  <a:cs typeface="Calibri"/>
                </a:rPr>
                <a:t>T</a:t>
              </a:r>
              <a:r>
                <a:rPr sz="800" spc="-80" dirty="0">
                  <a:latin typeface="Calibri"/>
                  <a:cs typeface="Calibri"/>
                </a:rPr>
                <a:t>h</a:t>
              </a:r>
              <a:r>
                <a:rPr sz="800" spc="-10" dirty="0">
                  <a:latin typeface="Calibri"/>
                  <a:cs typeface="Calibri"/>
                </a:rPr>
                <a:t>i</a:t>
              </a:r>
              <a:r>
                <a:rPr sz="800" spc="-80" dirty="0">
                  <a:latin typeface="Calibri"/>
                  <a:cs typeface="Calibri"/>
                </a:rPr>
                <a:t>n</a:t>
              </a:r>
              <a:r>
                <a:rPr sz="800" spc="-20" dirty="0">
                  <a:latin typeface="Calibri"/>
                  <a:cs typeface="Calibri"/>
                </a:rPr>
                <a:t>k</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123" name="object 123"/>
            <p:cNvSpPr/>
            <p:nvPr/>
          </p:nvSpPr>
          <p:spPr>
            <a:xfrm>
              <a:off x="2092451" y="2112264"/>
              <a:ext cx="556234" cy="470915"/>
            </a:xfrm>
            <a:prstGeom prst="rect">
              <a:avLst/>
            </a:prstGeom>
            <a:blipFill>
              <a:blip r:embed="rId19" cstate="print"/>
              <a:stretch>
                <a:fillRect/>
              </a:stretch>
            </a:blipFill>
          </p:spPr>
          <p:txBody>
            <a:bodyPr wrap="square" lIns="0" tIns="0" rIns="0" bIns="0" rtlCol="0"/>
            <a:lstStyle/>
            <a:p>
              <a:endParaRPr/>
            </a:p>
          </p:txBody>
        </p:sp>
        <p:sp>
          <p:nvSpPr>
            <p:cNvPr id="124" name="object 124"/>
            <p:cNvSpPr/>
            <p:nvPr/>
          </p:nvSpPr>
          <p:spPr>
            <a:xfrm>
              <a:off x="2137410" y="2126742"/>
              <a:ext cx="471170" cy="386080"/>
            </a:xfrm>
            <a:custGeom>
              <a:avLst/>
              <a:gdLst/>
              <a:ahLst/>
              <a:cxnLst/>
              <a:rect l="l" t="t" r="r" b="b"/>
              <a:pathLst>
                <a:path w="471169" h="386080">
                  <a:moveTo>
                    <a:pt x="0" y="385572"/>
                  </a:moveTo>
                  <a:lnTo>
                    <a:pt x="470915" y="385572"/>
                  </a:lnTo>
                  <a:lnTo>
                    <a:pt x="470915" y="0"/>
                  </a:lnTo>
                  <a:lnTo>
                    <a:pt x="0" y="0"/>
                  </a:lnTo>
                  <a:lnTo>
                    <a:pt x="0" y="385572"/>
                  </a:lnTo>
                  <a:close/>
                </a:path>
              </a:pathLst>
            </a:custGeom>
            <a:ln w="10667">
              <a:solidFill>
                <a:srgbClr val="93B6D2"/>
              </a:solidFill>
            </a:ln>
          </p:spPr>
          <p:txBody>
            <a:bodyPr wrap="square" lIns="0" tIns="0" rIns="0" bIns="0" rtlCol="0"/>
            <a:lstStyle/>
            <a:p>
              <a:endParaRPr/>
            </a:p>
          </p:txBody>
        </p:sp>
        <p:sp>
          <p:nvSpPr>
            <p:cNvPr id="125" name="object 125"/>
            <p:cNvSpPr/>
            <p:nvPr/>
          </p:nvSpPr>
          <p:spPr>
            <a:xfrm>
              <a:off x="2532888" y="2596908"/>
              <a:ext cx="598932" cy="518147"/>
            </a:xfrm>
            <a:prstGeom prst="rect">
              <a:avLst/>
            </a:prstGeom>
            <a:blipFill>
              <a:blip r:embed="rId14" cstate="print"/>
              <a:stretch>
                <a:fillRect/>
              </a:stretch>
            </a:blipFill>
          </p:spPr>
          <p:txBody>
            <a:bodyPr wrap="square" lIns="0" tIns="0" rIns="0" bIns="0" rtlCol="0"/>
            <a:lstStyle/>
            <a:p>
              <a:endParaRPr/>
            </a:p>
          </p:txBody>
        </p:sp>
        <p:sp>
          <p:nvSpPr>
            <p:cNvPr id="126" name="object 126"/>
            <p:cNvSpPr/>
            <p:nvPr/>
          </p:nvSpPr>
          <p:spPr>
            <a:xfrm>
              <a:off x="2577845" y="2611373"/>
              <a:ext cx="513715" cy="433070"/>
            </a:xfrm>
            <a:custGeom>
              <a:avLst/>
              <a:gdLst/>
              <a:ahLst/>
              <a:cxnLst/>
              <a:rect l="l" t="t" r="r" b="b"/>
              <a:pathLst>
                <a:path w="513714" h="433069">
                  <a:moveTo>
                    <a:pt x="0" y="432815"/>
                  </a:moveTo>
                  <a:lnTo>
                    <a:pt x="513588" y="432815"/>
                  </a:lnTo>
                  <a:lnTo>
                    <a:pt x="513588" y="0"/>
                  </a:lnTo>
                  <a:lnTo>
                    <a:pt x="0" y="0"/>
                  </a:lnTo>
                  <a:lnTo>
                    <a:pt x="0" y="432815"/>
                  </a:lnTo>
                  <a:close/>
                </a:path>
              </a:pathLst>
            </a:custGeom>
            <a:ln w="10668">
              <a:solidFill>
                <a:srgbClr val="93B6D2"/>
              </a:solidFill>
            </a:ln>
          </p:spPr>
          <p:txBody>
            <a:bodyPr wrap="square" lIns="0" tIns="0" rIns="0" bIns="0" rtlCol="0"/>
            <a:lstStyle/>
            <a:p>
              <a:endParaRPr/>
            </a:p>
          </p:txBody>
        </p:sp>
        <p:sp>
          <p:nvSpPr>
            <p:cNvPr id="127" name="object 127"/>
            <p:cNvSpPr/>
            <p:nvPr/>
          </p:nvSpPr>
          <p:spPr>
            <a:xfrm>
              <a:off x="1822704" y="2212860"/>
              <a:ext cx="448106" cy="573011"/>
            </a:xfrm>
            <a:prstGeom prst="rect">
              <a:avLst/>
            </a:prstGeom>
            <a:blipFill>
              <a:blip r:embed="rId15" cstate="print"/>
              <a:stretch>
                <a:fillRect/>
              </a:stretch>
            </a:blipFill>
          </p:spPr>
          <p:txBody>
            <a:bodyPr wrap="square" lIns="0" tIns="0" rIns="0" bIns="0" rtlCol="0"/>
            <a:lstStyle/>
            <a:p>
              <a:endParaRPr/>
            </a:p>
          </p:txBody>
        </p:sp>
        <p:sp>
          <p:nvSpPr>
            <p:cNvPr id="128" name="object 128"/>
            <p:cNvSpPr/>
            <p:nvPr/>
          </p:nvSpPr>
          <p:spPr>
            <a:xfrm>
              <a:off x="1960626" y="2320289"/>
              <a:ext cx="177165" cy="302895"/>
            </a:xfrm>
            <a:custGeom>
              <a:avLst/>
              <a:gdLst/>
              <a:ahLst/>
              <a:cxnLst/>
              <a:rect l="l" t="t" r="r" b="b"/>
              <a:pathLst>
                <a:path w="177164" h="302894">
                  <a:moveTo>
                    <a:pt x="15493" y="187451"/>
                  </a:moveTo>
                  <a:lnTo>
                    <a:pt x="4572" y="187451"/>
                  </a:lnTo>
                  <a:lnTo>
                    <a:pt x="126" y="191897"/>
                  </a:lnTo>
                  <a:lnTo>
                    <a:pt x="0" y="302513"/>
                  </a:lnTo>
                  <a:lnTo>
                    <a:pt x="21148" y="290575"/>
                  </a:lnTo>
                  <a:lnTo>
                    <a:pt x="18415" y="290575"/>
                  </a:lnTo>
                  <a:lnTo>
                    <a:pt x="1397" y="280543"/>
                  </a:lnTo>
                  <a:lnTo>
                    <a:pt x="19861" y="248972"/>
                  </a:lnTo>
                  <a:lnTo>
                    <a:pt x="19938" y="191897"/>
                  </a:lnTo>
                  <a:lnTo>
                    <a:pt x="15493" y="187451"/>
                  </a:lnTo>
                  <a:close/>
                </a:path>
                <a:path w="177164" h="302894">
                  <a:moveTo>
                    <a:pt x="19861" y="248972"/>
                  </a:moveTo>
                  <a:lnTo>
                    <a:pt x="1397" y="280543"/>
                  </a:lnTo>
                  <a:lnTo>
                    <a:pt x="18415" y="290575"/>
                  </a:lnTo>
                  <a:lnTo>
                    <a:pt x="21386" y="285496"/>
                  </a:lnTo>
                  <a:lnTo>
                    <a:pt x="19812" y="285496"/>
                  </a:lnTo>
                  <a:lnTo>
                    <a:pt x="5080" y="276860"/>
                  </a:lnTo>
                  <a:lnTo>
                    <a:pt x="19835" y="268543"/>
                  </a:lnTo>
                  <a:lnTo>
                    <a:pt x="19861" y="248972"/>
                  </a:lnTo>
                  <a:close/>
                </a:path>
                <a:path w="177164" h="302894">
                  <a:moveTo>
                    <a:pt x="86613" y="230886"/>
                  </a:moveTo>
                  <a:lnTo>
                    <a:pt x="36939" y="258902"/>
                  </a:lnTo>
                  <a:lnTo>
                    <a:pt x="18415" y="290575"/>
                  </a:lnTo>
                  <a:lnTo>
                    <a:pt x="21148" y="290575"/>
                  </a:lnTo>
                  <a:lnTo>
                    <a:pt x="91567" y="250825"/>
                  </a:lnTo>
                  <a:lnTo>
                    <a:pt x="96393" y="248158"/>
                  </a:lnTo>
                  <a:lnTo>
                    <a:pt x="98043" y="242062"/>
                  </a:lnTo>
                  <a:lnTo>
                    <a:pt x="95376" y="237362"/>
                  </a:lnTo>
                  <a:lnTo>
                    <a:pt x="92710" y="232537"/>
                  </a:lnTo>
                  <a:lnTo>
                    <a:pt x="86613" y="230886"/>
                  </a:lnTo>
                  <a:close/>
                </a:path>
                <a:path w="177164" h="302894">
                  <a:moveTo>
                    <a:pt x="19835" y="268543"/>
                  </a:moveTo>
                  <a:lnTo>
                    <a:pt x="5080" y="276860"/>
                  </a:lnTo>
                  <a:lnTo>
                    <a:pt x="19812" y="285496"/>
                  </a:lnTo>
                  <a:lnTo>
                    <a:pt x="19835" y="268543"/>
                  </a:lnTo>
                  <a:close/>
                </a:path>
                <a:path w="177164" h="302894">
                  <a:moveTo>
                    <a:pt x="36939" y="258902"/>
                  </a:moveTo>
                  <a:lnTo>
                    <a:pt x="19835" y="268543"/>
                  </a:lnTo>
                  <a:lnTo>
                    <a:pt x="19812" y="285496"/>
                  </a:lnTo>
                  <a:lnTo>
                    <a:pt x="21386" y="285496"/>
                  </a:lnTo>
                  <a:lnTo>
                    <a:pt x="36939" y="258902"/>
                  </a:lnTo>
                  <a:close/>
                </a:path>
                <a:path w="177164" h="302894">
                  <a:moveTo>
                    <a:pt x="157076" y="33843"/>
                  </a:moveTo>
                  <a:lnTo>
                    <a:pt x="140082" y="43421"/>
                  </a:lnTo>
                  <a:lnTo>
                    <a:pt x="19861" y="248972"/>
                  </a:lnTo>
                  <a:lnTo>
                    <a:pt x="19835" y="268543"/>
                  </a:lnTo>
                  <a:lnTo>
                    <a:pt x="36939" y="258902"/>
                  </a:lnTo>
                  <a:lnTo>
                    <a:pt x="157049" y="53541"/>
                  </a:lnTo>
                  <a:lnTo>
                    <a:pt x="157076" y="33843"/>
                  </a:lnTo>
                  <a:close/>
                </a:path>
                <a:path w="177164" h="302894">
                  <a:moveTo>
                    <a:pt x="176896" y="11937"/>
                  </a:moveTo>
                  <a:lnTo>
                    <a:pt x="158496" y="11937"/>
                  </a:lnTo>
                  <a:lnTo>
                    <a:pt x="175513" y="21971"/>
                  </a:lnTo>
                  <a:lnTo>
                    <a:pt x="157049" y="53541"/>
                  </a:lnTo>
                  <a:lnTo>
                    <a:pt x="156972" y="110617"/>
                  </a:lnTo>
                  <a:lnTo>
                    <a:pt x="161417" y="115062"/>
                  </a:lnTo>
                  <a:lnTo>
                    <a:pt x="172338" y="115062"/>
                  </a:lnTo>
                  <a:lnTo>
                    <a:pt x="176784" y="110617"/>
                  </a:lnTo>
                  <a:lnTo>
                    <a:pt x="176896" y="11937"/>
                  </a:lnTo>
                  <a:close/>
                </a:path>
                <a:path w="177164" h="302894">
                  <a:moveTo>
                    <a:pt x="176911" y="0"/>
                  </a:moveTo>
                  <a:lnTo>
                    <a:pt x="85343" y="51688"/>
                  </a:lnTo>
                  <a:lnTo>
                    <a:pt x="80518" y="54356"/>
                  </a:lnTo>
                  <a:lnTo>
                    <a:pt x="78867" y="60325"/>
                  </a:lnTo>
                  <a:lnTo>
                    <a:pt x="81534" y="65150"/>
                  </a:lnTo>
                  <a:lnTo>
                    <a:pt x="84200" y="69850"/>
                  </a:lnTo>
                  <a:lnTo>
                    <a:pt x="90297" y="71627"/>
                  </a:lnTo>
                  <a:lnTo>
                    <a:pt x="94996" y="68834"/>
                  </a:lnTo>
                  <a:lnTo>
                    <a:pt x="140082" y="43421"/>
                  </a:lnTo>
                  <a:lnTo>
                    <a:pt x="158496" y="11937"/>
                  </a:lnTo>
                  <a:lnTo>
                    <a:pt x="176896" y="11937"/>
                  </a:lnTo>
                  <a:lnTo>
                    <a:pt x="176911" y="0"/>
                  </a:lnTo>
                  <a:close/>
                </a:path>
                <a:path w="177164" h="302894">
                  <a:moveTo>
                    <a:pt x="166897" y="16890"/>
                  </a:moveTo>
                  <a:lnTo>
                    <a:pt x="157099" y="16890"/>
                  </a:lnTo>
                  <a:lnTo>
                    <a:pt x="171831" y="25526"/>
                  </a:lnTo>
                  <a:lnTo>
                    <a:pt x="157076" y="33843"/>
                  </a:lnTo>
                  <a:lnTo>
                    <a:pt x="157049" y="53541"/>
                  </a:lnTo>
                  <a:lnTo>
                    <a:pt x="175513" y="21971"/>
                  </a:lnTo>
                  <a:lnTo>
                    <a:pt x="166897" y="16890"/>
                  </a:lnTo>
                  <a:close/>
                </a:path>
                <a:path w="177164" h="302894">
                  <a:moveTo>
                    <a:pt x="158496" y="11937"/>
                  </a:moveTo>
                  <a:lnTo>
                    <a:pt x="140082" y="43421"/>
                  </a:lnTo>
                  <a:lnTo>
                    <a:pt x="157076" y="33843"/>
                  </a:lnTo>
                  <a:lnTo>
                    <a:pt x="157099" y="16890"/>
                  </a:lnTo>
                  <a:lnTo>
                    <a:pt x="166897" y="16890"/>
                  </a:lnTo>
                  <a:lnTo>
                    <a:pt x="158496" y="11937"/>
                  </a:lnTo>
                  <a:close/>
                </a:path>
                <a:path w="177164" h="302894">
                  <a:moveTo>
                    <a:pt x="157099" y="16890"/>
                  </a:moveTo>
                  <a:lnTo>
                    <a:pt x="157076" y="33843"/>
                  </a:lnTo>
                  <a:lnTo>
                    <a:pt x="171831" y="25526"/>
                  </a:lnTo>
                  <a:lnTo>
                    <a:pt x="157099" y="16890"/>
                  </a:lnTo>
                  <a:close/>
                </a:path>
              </a:pathLst>
            </a:custGeom>
            <a:solidFill>
              <a:srgbClr val="93B6D2"/>
            </a:solidFill>
          </p:spPr>
          <p:txBody>
            <a:bodyPr wrap="square" lIns="0" tIns="0" rIns="0" bIns="0" rtlCol="0"/>
            <a:lstStyle/>
            <a:p>
              <a:endParaRPr/>
            </a:p>
          </p:txBody>
        </p:sp>
        <p:sp>
          <p:nvSpPr>
            <p:cNvPr id="129" name="object 129"/>
            <p:cNvSpPr/>
            <p:nvPr/>
          </p:nvSpPr>
          <p:spPr>
            <a:xfrm>
              <a:off x="2470404" y="2212848"/>
              <a:ext cx="496836" cy="562355"/>
            </a:xfrm>
            <a:prstGeom prst="rect">
              <a:avLst/>
            </a:prstGeom>
            <a:blipFill>
              <a:blip r:embed="rId16" cstate="print"/>
              <a:stretch>
                <a:fillRect/>
              </a:stretch>
            </a:blipFill>
          </p:spPr>
          <p:txBody>
            <a:bodyPr wrap="square" lIns="0" tIns="0" rIns="0" bIns="0" rtlCol="0"/>
            <a:lstStyle/>
            <a:p>
              <a:endParaRPr/>
            </a:p>
          </p:txBody>
        </p:sp>
        <p:sp>
          <p:nvSpPr>
            <p:cNvPr id="130" name="object 130"/>
            <p:cNvSpPr/>
            <p:nvPr/>
          </p:nvSpPr>
          <p:spPr>
            <a:xfrm>
              <a:off x="2608326" y="2320289"/>
              <a:ext cx="225425" cy="292735"/>
            </a:xfrm>
            <a:custGeom>
              <a:avLst/>
              <a:gdLst/>
              <a:ahLst/>
              <a:cxnLst/>
              <a:rect l="l" t="t" r="r" b="b"/>
              <a:pathLst>
                <a:path w="225425" h="292735">
                  <a:moveTo>
                    <a:pt x="130429" y="232283"/>
                  </a:moveTo>
                  <a:lnTo>
                    <a:pt x="124587" y="234696"/>
                  </a:lnTo>
                  <a:lnTo>
                    <a:pt x="120523" y="244856"/>
                  </a:lnTo>
                  <a:lnTo>
                    <a:pt x="122936" y="250571"/>
                  </a:lnTo>
                  <a:lnTo>
                    <a:pt x="225425" y="292226"/>
                  </a:lnTo>
                  <a:lnTo>
                    <a:pt x="224196" y="282701"/>
                  </a:lnTo>
                  <a:lnTo>
                    <a:pt x="205612" y="282701"/>
                  </a:lnTo>
                  <a:lnTo>
                    <a:pt x="183253" y="253716"/>
                  </a:lnTo>
                  <a:lnTo>
                    <a:pt x="130429" y="232283"/>
                  </a:lnTo>
                  <a:close/>
                </a:path>
                <a:path w="225425" h="292735">
                  <a:moveTo>
                    <a:pt x="183253" y="253716"/>
                  </a:moveTo>
                  <a:lnTo>
                    <a:pt x="205612" y="282701"/>
                  </a:lnTo>
                  <a:lnTo>
                    <a:pt x="211912" y="277875"/>
                  </a:lnTo>
                  <a:lnTo>
                    <a:pt x="203581" y="277875"/>
                  </a:lnTo>
                  <a:lnTo>
                    <a:pt x="201410" y="261075"/>
                  </a:lnTo>
                  <a:lnTo>
                    <a:pt x="183253" y="253716"/>
                  </a:lnTo>
                  <a:close/>
                </a:path>
                <a:path w="225425" h="292735">
                  <a:moveTo>
                    <a:pt x="206248" y="178688"/>
                  </a:moveTo>
                  <a:lnTo>
                    <a:pt x="200787" y="179324"/>
                  </a:lnTo>
                  <a:lnTo>
                    <a:pt x="195453" y="180086"/>
                  </a:lnTo>
                  <a:lnTo>
                    <a:pt x="191516" y="185038"/>
                  </a:lnTo>
                  <a:lnTo>
                    <a:pt x="192278" y="190373"/>
                  </a:lnTo>
                  <a:lnTo>
                    <a:pt x="198884" y="241518"/>
                  </a:lnTo>
                  <a:lnTo>
                    <a:pt x="221361" y="270637"/>
                  </a:lnTo>
                  <a:lnTo>
                    <a:pt x="205612" y="282701"/>
                  </a:lnTo>
                  <a:lnTo>
                    <a:pt x="224196" y="282701"/>
                  </a:lnTo>
                  <a:lnTo>
                    <a:pt x="211962" y="187833"/>
                  </a:lnTo>
                  <a:lnTo>
                    <a:pt x="211200" y="182499"/>
                  </a:lnTo>
                  <a:lnTo>
                    <a:pt x="206248" y="178688"/>
                  </a:lnTo>
                  <a:close/>
                </a:path>
                <a:path w="225425" h="292735">
                  <a:moveTo>
                    <a:pt x="201410" y="261075"/>
                  </a:moveTo>
                  <a:lnTo>
                    <a:pt x="203581" y="277875"/>
                  </a:lnTo>
                  <a:lnTo>
                    <a:pt x="217169" y="267462"/>
                  </a:lnTo>
                  <a:lnTo>
                    <a:pt x="201410" y="261075"/>
                  </a:lnTo>
                  <a:close/>
                </a:path>
                <a:path w="225425" h="292735">
                  <a:moveTo>
                    <a:pt x="198884" y="241518"/>
                  </a:moveTo>
                  <a:lnTo>
                    <a:pt x="201410" y="261075"/>
                  </a:lnTo>
                  <a:lnTo>
                    <a:pt x="217169" y="267462"/>
                  </a:lnTo>
                  <a:lnTo>
                    <a:pt x="203581" y="277875"/>
                  </a:lnTo>
                  <a:lnTo>
                    <a:pt x="211912" y="277875"/>
                  </a:lnTo>
                  <a:lnTo>
                    <a:pt x="221361" y="270637"/>
                  </a:lnTo>
                  <a:lnTo>
                    <a:pt x="198884" y="241518"/>
                  </a:lnTo>
                  <a:close/>
                </a:path>
                <a:path w="225425" h="292735">
                  <a:moveTo>
                    <a:pt x="24031" y="31158"/>
                  </a:moveTo>
                  <a:lnTo>
                    <a:pt x="26537" y="50558"/>
                  </a:lnTo>
                  <a:lnTo>
                    <a:pt x="183253" y="253716"/>
                  </a:lnTo>
                  <a:lnTo>
                    <a:pt x="201410" y="261075"/>
                  </a:lnTo>
                  <a:lnTo>
                    <a:pt x="198884" y="241518"/>
                  </a:lnTo>
                  <a:lnTo>
                    <a:pt x="42192" y="38519"/>
                  </a:lnTo>
                  <a:lnTo>
                    <a:pt x="24031" y="31158"/>
                  </a:lnTo>
                  <a:close/>
                </a:path>
                <a:path w="225425" h="292735">
                  <a:moveTo>
                    <a:pt x="0" y="0"/>
                  </a:moveTo>
                  <a:lnTo>
                    <a:pt x="13462" y="104267"/>
                  </a:lnTo>
                  <a:lnTo>
                    <a:pt x="14224" y="109727"/>
                  </a:lnTo>
                  <a:lnTo>
                    <a:pt x="19176" y="113537"/>
                  </a:lnTo>
                  <a:lnTo>
                    <a:pt x="24637" y="112775"/>
                  </a:lnTo>
                  <a:lnTo>
                    <a:pt x="30099" y="112140"/>
                  </a:lnTo>
                  <a:lnTo>
                    <a:pt x="33909" y="107187"/>
                  </a:lnTo>
                  <a:lnTo>
                    <a:pt x="33147" y="101726"/>
                  </a:lnTo>
                  <a:lnTo>
                    <a:pt x="26537" y="50558"/>
                  </a:lnTo>
                  <a:lnTo>
                    <a:pt x="4191" y="21589"/>
                  </a:lnTo>
                  <a:lnTo>
                    <a:pt x="19812" y="9525"/>
                  </a:lnTo>
                  <a:lnTo>
                    <a:pt x="23490" y="9525"/>
                  </a:lnTo>
                  <a:lnTo>
                    <a:pt x="0" y="0"/>
                  </a:lnTo>
                  <a:close/>
                </a:path>
                <a:path w="225425" h="292735">
                  <a:moveTo>
                    <a:pt x="23490" y="9525"/>
                  </a:moveTo>
                  <a:lnTo>
                    <a:pt x="19812" y="9525"/>
                  </a:lnTo>
                  <a:lnTo>
                    <a:pt x="42192" y="38519"/>
                  </a:lnTo>
                  <a:lnTo>
                    <a:pt x="95123" y="59944"/>
                  </a:lnTo>
                  <a:lnTo>
                    <a:pt x="100837" y="57531"/>
                  </a:lnTo>
                  <a:lnTo>
                    <a:pt x="104901" y="47371"/>
                  </a:lnTo>
                  <a:lnTo>
                    <a:pt x="102488" y="41529"/>
                  </a:lnTo>
                  <a:lnTo>
                    <a:pt x="23490" y="9525"/>
                  </a:lnTo>
                  <a:close/>
                </a:path>
                <a:path w="225425" h="292735">
                  <a:moveTo>
                    <a:pt x="19812" y="9525"/>
                  </a:moveTo>
                  <a:lnTo>
                    <a:pt x="4191" y="21589"/>
                  </a:lnTo>
                  <a:lnTo>
                    <a:pt x="26537" y="50558"/>
                  </a:lnTo>
                  <a:lnTo>
                    <a:pt x="24031" y="31158"/>
                  </a:lnTo>
                  <a:lnTo>
                    <a:pt x="8255" y="24764"/>
                  </a:lnTo>
                  <a:lnTo>
                    <a:pt x="21843" y="14224"/>
                  </a:lnTo>
                  <a:lnTo>
                    <a:pt x="23439" y="14224"/>
                  </a:lnTo>
                  <a:lnTo>
                    <a:pt x="19812" y="9525"/>
                  </a:lnTo>
                  <a:close/>
                </a:path>
                <a:path w="225425" h="292735">
                  <a:moveTo>
                    <a:pt x="23439" y="14224"/>
                  </a:moveTo>
                  <a:lnTo>
                    <a:pt x="21843" y="14224"/>
                  </a:lnTo>
                  <a:lnTo>
                    <a:pt x="24031" y="31158"/>
                  </a:lnTo>
                  <a:lnTo>
                    <a:pt x="42192" y="38519"/>
                  </a:lnTo>
                  <a:lnTo>
                    <a:pt x="23439" y="14224"/>
                  </a:lnTo>
                  <a:close/>
                </a:path>
                <a:path w="225425" h="292735">
                  <a:moveTo>
                    <a:pt x="21843" y="14224"/>
                  </a:moveTo>
                  <a:lnTo>
                    <a:pt x="8255" y="24764"/>
                  </a:lnTo>
                  <a:lnTo>
                    <a:pt x="24031" y="31158"/>
                  </a:lnTo>
                  <a:lnTo>
                    <a:pt x="21843" y="14224"/>
                  </a:lnTo>
                  <a:close/>
                </a:path>
              </a:pathLst>
            </a:custGeom>
            <a:solidFill>
              <a:srgbClr val="93B6D2"/>
            </a:solidFill>
          </p:spPr>
          <p:txBody>
            <a:bodyPr wrap="square" lIns="0" tIns="0" rIns="0" bIns="0" rtlCol="0"/>
            <a:lstStyle/>
            <a:p>
              <a:endParaRPr/>
            </a:p>
          </p:txBody>
        </p:sp>
        <p:sp>
          <p:nvSpPr>
            <p:cNvPr id="131" name="object 131"/>
            <p:cNvSpPr/>
            <p:nvPr/>
          </p:nvSpPr>
          <p:spPr>
            <a:xfrm>
              <a:off x="2090927" y="2720390"/>
              <a:ext cx="618731" cy="272745"/>
            </a:xfrm>
            <a:prstGeom prst="rect">
              <a:avLst/>
            </a:prstGeom>
            <a:blipFill>
              <a:blip r:embed="rId17" cstate="print"/>
              <a:stretch>
                <a:fillRect/>
              </a:stretch>
            </a:blipFill>
          </p:spPr>
          <p:txBody>
            <a:bodyPr wrap="square" lIns="0" tIns="0" rIns="0" bIns="0" rtlCol="0"/>
            <a:lstStyle/>
            <a:p>
              <a:endParaRPr/>
            </a:p>
          </p:txBody>
        </p:sp>
        <p:sp>
          <p:nvSpPr>
            <p:cNvPr id="132" name="object 132"/>
            <p:cNvSpPr/>
            <p:nvPr/>
          </p:nvSpPr>
          <p:spPr>
            <a:xfrm>
              <a:off x="2228850" y="2772664"/>
              <a:ext cx="347980" cy="113030"/>
            </a:xfrm>
            <a:custGeom>
              <a:avLst/>
              <a:gdLst/>
              <a:ahLst/>
              <a:cxnLst/>
              <a:rect l="l" t="t" r="r" b="b"/>
              <a:pathLst>
                <a:path w="347980" h="113030">
                  <a:moveTo>
                    <a:pt x="95250" y="1015"/>
                  </a:moveTo>
                  <a:lnTo>
                    <a:pt x="90424" y="3810"/>
                  </a:lnTo>
                  <a:lnTo>
                    <a:pt x="0" y="57403"/>
                  </a:lnTo>
                  <a:lnTo>
                    <a:pt x="91186" y="109727"/>
                  </a:lnTo>
                  <a:lnTo>
                    <a:pt x="95885" y="112522"/>
                  </a:lnTo>
                  <a:lnTo>
                    <a:pt x="101981" y="110871"/>
                  </a:lnTo>
                  <a:lnTo>
                    <a:pt x="104648" y="106172"/>
                  </a:lnTo>
                  <a:lnTo>
                    <a:pt x="107442" y="101346"/>
                  </a:lnTo>
                  <a:lnTo>
                    <a:pt x="105791" y="95376"/>
                  </a:lnTo>
                  <a:lnTo>
                    <a:pt x="101092" y="92583"/>
                  </a:lnTo>
                  <a:lnTo>
                    <a:pt x="56825" y="67183"/>
                  </a:lnTo>
                  <a:lnTo>
                    <a:pt x="19685" y="67183"/>
                  </a:lnTo>
                  <a:lnTo>
                    <a:pt x="19557" y="47371"/>
                  </a:lnTo>
                  <a:lnTo>
                    <a:pt x="56144" y="47130"/>
                  </a:lnTo>
                  <a:lnTo>
                    <a:pt x="105282" y="18034"/>
                  </a:lnTo>
                  <a:lnTo>
                    <a:pt x="106806" y="11937"/>
                  </a:lnTo>
                  <a:lnTo>
                    <a:pt x="101218" y="2539"/>
                  </a:lnTo>
                  <a:lnTo>
                    <a:pt x="95250" y="1015"/>
                  </a:lnTo>
                  <a:close/>
                </a:path>
                <a:path w="347980" h="113030">
                  <a:moveTo>
                    <a:pt x="330979" y="45338"/>
                  </a:moveTo>
                  <a:lnTo>
                    <a:pt x="328294" y="45338"/>
                  </a:lnTo>
                  <a:lnTo>
                    <a:pt x="328422" y="65150"/>
                  </a:lnTo>
                  <a:lnTo>
                    <a:pt x="291757" y="65392"/>
                  </a:lnTo>
                  <a:lnTo>
                    <a:pt x="242697" y="94487"/>
                  </a:lnTo>
                  <a:lnTo>
                    <a:pt x="241045" y="100457"/>
                  </a:lnTo>
                  <a:lnTo>
                    <a:pt x="243839" y="105283"/>
                  </a:lnTo>
                  <a:lnTo>
                    <a:pt x="246633" y="109982"/>
                  </a:lnTo>
                  <a:lnTo>
                    <a:pt x="252730" y="111506"/>
                  </a:lnTo>
                  <a:lnTo>
                    <a:pt x="347980" y="55118"/>
                  </a:lnTo>
                  <a:lnTo>
                    <a:pt x="330979" y="45338"/>
                  </a:lnTo>
                  <a:close/>
                </a:path>
                <a:path w="347980" h="113030">
                  <a:moveTo>
                    <a:pt x="56144" y="47130"/>
                  </a:moveTo>
                  <a:lnTo>
                    <a:pt x="19557" y="47371"/>
                  </a:lnTo>
                  <a:lnTo>
                    <a:pt x="19685" y="67183"/>
                  </a:lnTo>
                  <a:lnTo>
                    <a:pt x="56404" y="66941"/>
                  </a:lnTo>
                  <a:lnTo>
                    <a:pt x="54390" y="65786"/>
                  </a:lnTo>
                  <a:lnTo>
                    <a:pt x="24637" y="65786"/>
                  </a:lnTo>
                  <a:lnTo>
                    <a:pt x="24511" y="48640"/>
                  </a:lnTo>
                  <a:lnTo>
                    <a:pt x="53592" y="48640"/>
                  </a:lnTo>
                  <a:lnTo>
                    <a:pt x="56144" y="47130"/>
                  </a:lnTo>
                  <a:close/>
                </a:path>
                <a:path w="347980" h="113030">
                  <a:moveTo>
                    <a:pt x="56404" y="66941"/>
                  </a:moveTo>
                  <a:lnTo>
                    <a:pt x="19685" y="67183"/>
                  </a:lnTo>
                  <a:lnTo>
                    <a:pt x="56825" y="67183"/>
                  </a:lnTo>
                  <a:lnTo>
                    <a:pt x="56404" y="66941"/>
                  </a:lnTo>
                  <a:close/>
                </a:path>
                <a:path w="347980" h="113030">
                  <a:moveTo>
                    <a:pt x="291593" y="45580"/>
                  </a:moveTo>
                  <a:lnTo>
                    <a:pt x="56144" y="47130"/>
                  </a:lnTo>
                  <a:lnTo>
                    <a:pt x="39280" y="57115"/>
                  </a:lnTo>
                  <a:lnTo>
                    <a:pt x="56404" y="66941"/>
                  </a:lnTo>
                  <a:lnTo>
                    <a:pt x="291757" y="65392"/>
                  </a:lnTo>
                  <a:lnTo>
                    <a:pt x="308617" y="55393"/>
                  </a:lnTo>
                  <a:lnTo>
                    <a:pt x="291593" y="45580"/>
                  </a:lnTo>
                  <a:close/>
                </a:path>
                <a:path w="347980" h="113030">
                  <a:moveTo>
                    <a:pt x="24511" y="48640"/>
                  </a:moveTo>
                  <a:lnTo>
                    <a:pt x="24637" y="65786"/>
                  </a:lnTo>
                  <a:lnTo>
                    <a:pt x="39280" y="57115"/>
                  </a:lnTo>
                  <a:lnTo>
                    <a:pt x="24511" y="48640"/>
                  </a:lnTo>
                  <a:close/>
                </a:path>
                <a:path w="347980" h="113030">
                  <a:moveTo>
                    <a:pt x="39280" y="57115"/>
                  </a:moveTo>
                  <a:lnTo>
                    <a:pt x="24637" y="65786"/>
                  </a:lnTo>
                  <a:lnTo>
                    <a:pt x="54390" y="65786"/>
                  </a:lnTo>
                  <a:lnTo>
                    <a:pt x="39280" y="57115"/>
                  </a:lnTo>
                  <a:close/>
                </a:path>
                <a:path w="347980" h="113030">
                  <a:moveTo>
                    <a:pt x="308617" y="55393"/>
                  </a:moveTo>
                  <a:lnTo>
                    <a:pt x="291757" y="65392"/>
                  </a:lnTo>
                  <a:lnTo>
                    <a:pt x="328422" y="65150"/>
                  </a:lnTo>
                  <a:lnTo>
                    <a:pt x="328413" y="63881"/>
                  </a:lnTo>
                  <a:lnTo>
                    <a:pt x="323342" y="63881"/>
                  </a:lnTo>
                  <a:lnTo>
                    <a:pt x="308617" y="55393"/>
                  </a:lnTo>
                  <a:close/>
                </a:path>
                <a:path w="347980" h="113030">
                  <a:moveTo>
                    <a:pt x="323214" y="46736"/>
                  </a:moveTo>
                  <a:lnTo>
                    <a:pt x="308617" y="55393"/>
                  </a:lnTo>
                  <a:lnTo>
                    <a:pt x="323342" y="63881"/>
                  </a:lnTo>
                  <a:lnTo>
                    <a:pt x="323214" y="46736"/>
                  </a:lnTo>
                  <a:close/>
                </a:path>
                <a:path w="347980" h="113030">
                  <a:moveTo>
                    <a:pt x="328303" y="46736"/>
                  </a:moveTo>
                  <a:lnTo>
                    <a:pt x="323214" y="46736"/>
                  </a:lnTo>
                  <a:lnTo>
                    <a:pt x="323342" y="63881"/>
                  </a:lnTo>
                  <a:lnTo>
                    <a:pt x="328413" y="63881"/>
                  </a:lnTo>
                  <a:lnTo>
                    <a:pt x="328303" y="46736"/>
                  </a:lnTo>
                  <a:close/>
                </a:path>
                <a:path w="347980" h="113030">
                  <a:moveTo>
                    <a:pt x="53592" y="48640"/>
                  </a:moveTo>
                  <a:lnTo>
                    <a:pt x="24511" y="48640"/>
                  </a:lnTo>
                  <a:lnTo>
                    <a:pt x="39280" y="57115"/>
                  </a:lnTo>
                  <a:lnTo>
                    <a:pt x="53592" y="48640"/>
                  </a:lnTo>
                  <a:close/>
                </a:path>
                <a:path w="347980" h="113030">
                  <a:moveTo>
                    <a:pt x="328294" y="45338"/>
                  </a:moveTo>
                  <a:lnTo>
                    <a:pt x="291593" y="45580"/>
                  </a:lnTo>
                  <a:lnTo>
                    <a:pt x="308617" y="55393"/>
                  </a:lnTo>
                  <a:lnTo>
                    <a:pt x="323214" y="46736"/>
                  </a:lnTo>
                  <a:lnTo>
                    <a:pt x="328303" y="46736"/>
                  </a:lnTo>
                  <a:lnTo>
                    <a:pt x="328294" y="45338"/>
                  </a:lnTo>
                  <a:close/>
                </a:path>
                <a:path w="347980" h="113030">
                  <a:moveTo>
                    <a:pt x="251968" y="0"/>
                  </a:moveTo>
                  <a:lnTo>
                    <a:pt x="245999" y="1650"/>
                  </a:lnTo>
                  <a:lnTo>
                    <a:pt x="243205" y="6350"/>
                  </a:lnTo>
                  <a:lnTo>
                    <a:pt x="240537" y="11049"/>
                  </a:lnTo>
                  <a:lnTo>
                    <a:pt x="242188" y="17145"/>
                  </a:lnTo>
                  <a:lnTo>
                    <a:pt x="291593" y="45580"/>
                  </a:lnTo>
                  <a:lnTo>
                    <a:pt x="330979" y="45338"/>
                  </a:lnTo>
                  <a:lnTo>
                    <a:pt x="256794" y="2666"/>
                  </a:lnTo>
                  <a:lnTo>
                    <a:pt x="251968" y="0"/>
                  </a:lnTo>
                  <a:close/>
                </a:path>
              </a:pathLst>
            </a:custGeom>
            <a:solidFill>
              <a:srgbClr val="93B6D2"/>
            </a:solidFill>
          </p:spPr>
          <p:txBody>
            <a:bodyPr wrap="square" lIns="0" tIns="0" rIns="0" bIns="0" rtlCol="0"/>
            <a:lstStyle/>
            <a:p>
              <a:endParaRPr/>
            </a:p>
          </p:txBody>
        </p:sp>
        <p:sp>
          <p:nvSpPr>
            <p:cNvPr id="133" name="object 133"/>
            <p:cNvSpPr txBox="1"/>
            <p:nvPr/>
          </p:nvSpPr>
          <p:spPr>
            <a:xfrm>
              <a:off x="2621407" y="3898944"/>
              <a:ext cx="400050"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p:txBody>
        </p:sp>
        <p:sp>
          <p:nvSpPr>
            <p:cNvPr id="134" name="object 134"/>
            <p:cNvSpPr txBox="1"/>
            <p:nvPr/>
          </p:nvSpPr>
          <p:spPr>
            <a:xfrm>
              <a:off x="2632075" y="4020864"/>
              <a:ext cx="370840" cy="127635"/>
            </a:xfrm>
            <a:prstGeom prst="rect">
              <a:avLst/>
            </a:prstGeom>
          </p:spPr>
          <p:txBody>
            <a:bodyPr vert="horz" wrap="square" lIns="0" tIns="0" rIns="0" bIns="0" rtlCol="0">
              <a:spAutoFit/>
            </a:bodyPr>
            <a:lstStyle/>
            <a:p>
              <a:pPr marL="12700">
                <a:lnSpc>
                  <a:spcPct val="100000"/>
                </a:lnSpc>
              </a:pPr>
              <a:r>
                <a:rPr sz="800" spc="-10" dirty="0">
                  <a:latin typeface="Calibri"/>
                  <a:cs typeface="Calibri"/>
                </a:rPr>
                <a:t>Pl</a:t>
              </a:r>
              <a:r>
                <a:rPr sz="800" spc="55" dirty="0">
                  <a:latin typeface="Calibri"/>
                  <a:cs typeface="Calibri"/>
                </a:rPr>
                <a:t>a</a:t>
              </a:r>
              <a:r>
                <a:rPr sz="800" spc="-80" dirty="0">
                  <a:latin typeface="Calibri"/>
                  <a:cs typeface="Calibri"/>
                </a:rPr>
                <a:t>nn</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135" name="object 135"/>
            <p:cNvSpPr/>
            <p:nvPr/>
          </p:nvSpPr>
          <p:spPr>
            <a:xfrm>
              <a:off x="1652016" y="3797833"/>
              <a:ext cx="621830" cy="501370"/>
            </a:xfrm>
            <a:prstGeom prst="rect">
              <a:avLst/>
            </a:prstGeom>
            <a:blipFill>
              <a:blip r:embed="rId12" cstate="print"/>
              <a:stretch>
                <a:fillRect/>
              </a:stretch>
            </a:blipFill>
          </p:spPr>
          <p:txBody>
            <a:bodyPr wrap="square" lIns="0" tIns="0" rIns="0" bIns="0" rtlCol="0"/>
            <a:lstStyle/>
            <a:p>
              <a:endParaRPr/>
            </a:p>
          </p:txBody>
        </p:sp>
        <p:sp>
          <p:nvSpPr>
            <p:cNvPr id="136" name="object 136"/>
            <p:cNvSpPr/>
            <p:nvPr/>
          </p:nvSpPr>
          <p:spPr>
            <a:xfrm>
              <a:off x="1696973" y="3812285"/>
              <a:ext cx="536575" cy="416559"/>
            </a:xfrm>
            <a:custGeom>
              <a:avLst/>
              <a:gdLst/>
              <a:ahLst/>
              <a:cxnLst/>
              <a:rect l="l" t="t" r="r" b="b"/>
              <a:pathLst>
                <a:path w="536575" h="416560">
                  <a:moveTo>
                    <a:pt x="0" y="416051"/>
                  </a:moveTo>
                  <a:lnTo>
                    <a:pt x="536448" y="416051"/>
                  </a:lnTo>
                  <a:lnTo>
                    <a:pt x="536448" y="0"/>
                  </a:lnTo>
                  <a:lnTo>
                    <a:pt x="0" y="0"/>
                  </a:lnTo>
                  <a:lnTo>
                    <a:pt x="0" y="416051"/>
                  </a:lnTo>
                  <a:close/>
                </a:path>
              </a:pathLst>
            </a:custGeom>
            <a:ln w="10668">
              <a:solidFill>
                <a:srgbClr val="93B6D2"/>
              </a:solidFill>
            </a:ln>
          </p:spPr>
          <p:txBody>
            <a:bodyPr wrap="square" lIns="0" tIns="0" rIns="0" bIns="0" rtlCol="0"/>
            <a:lstStyle/>
            <a:p>
              <a:endParaRPr/>
            </a:p>
          </p:txBody>
        </p:sp>
        <p:sp>
          <p:nvSpPr>
            <p:cNvPr id="137" name="object 137"/>
            <p:cNvSpPr txBox="1"/>
            <p:nvPr/>
          </p:nvSpPr>
          <p:spPr>
            <a:xfrm>
              <a:off x="1765554" y="3896277"/>
              <a:ext cx="400050"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p:txBody>
        </p:sp>
        <p:sp>
          <p:nvSpPr>
            <p:cNvPr id="138" name="object 138"/>
            <p:cNvSpPr txBox="1"/>
            <p:nvPr/>
          </p:nvSpPr>
          <p:spPr>
            <a:xfrm>
              <a:off x="1730501" y="4018197"/>
              <a:ext cx="471170" cy="127635"/>
            </a:xfrm>
            <a:prstGeom prst="rect">
              <a:avLst/>
            </a:prstGeom>
          </p:spPr>
          <p:txBody>
            <a:bodyPr vert="horz" wrap="square" lIns="0" tIns="0" rIns="0" bIns="0" rtlCol="0">
              <a:spAutoFit/>
            </a:bodyPr>
            <a:lstStyle/>
            <a:p>
              <a:pPr marL="12700">
                <a:lnSpc>
                  <a:spcPct val="100000"/>
                </a:lnSpc>
              </a:pPr>
              <a:r>
                <a:rPr sz="800" spc="-65" dirty="0">
                  <a:latin typeface="Calibri"/>
                  <a:cs typeface="Calibri"/>
                </a:rPr>
                <a:t>M</a:t>
              </a:r>
              <a:r>
                <a:rPr sz="800" spc="-15" dirty="0">
                  <a:latin typeface="Calibri"/>
                  <a:cs typeface="Calibri"/>
                </a:rPr>
                <a:t>o</a:t>
              </a:r>
              <a:r>
                <a:rPr sz="800" spc="-105" dirty="0">
                  <a:latin typeface="Calibri"/>
                  <a:cs typeface="Calibri"/>
                </a:rPr>
                <a:t>m</a:t>
              </a:r>
              <a:r>
                <a:rPr sz="800" dirty="0">
                  <a:latin typeface="Calibri"/>
                  <a:cs typeface="Calibri"/>
                </a:rPr>
                <a:t>e</a:t>
              </a:r>
              <a:r>
                <a:rPr sz="800" spc="-80" dirty="0">
                  <a:latin typeface="Calibri"/>
                  <a:cs typeface="Calibri"/>
                </a:rPr>
                <a:t>n</a:t>
              </a:r>
              <a:r>
                <a:rPr sz="800" spc="-50" dirty="0">
                  <a:latin typeface="Calibri"/>
                  <a:cs typeface="Calibri"/>
                </a:rPr>
                <a:t>t</a:t>
              </a:r>
              <a:r>
                <a:rPr sz="800" spc="-80" dirty="0">
                  <a:latin typeface="Calibri"/>
                  <a:cs typeface="Calibri"/>
                </a:rPr>
                <a:t>u</a:t>
              </a:r>
              <a:r>
                <a:rPr sz="800" spc="-25" dirty="0">
                  <a:latin typeface="Calibri"/>
                  <a:cs typeface="Calibri"/>
                </a:rPr>
                <a:t>m</a:t>
              </a:r>
              <a:endParaRPr sz="800">
                <a:latin typeface="Calibri"/>
                <a:cs typeface="Calibri"/>
              </a:endParaRPr>
            </a:p>
          </p:txBody>
        </p:sp>
        <p:sp>
          <p:nvSpPr>
            <p:cNvPr id="139" name="object 139"/>
            <p:cNvSpPr txBox="1"/>
            <p:nvPr/>
          </p:nvSpPr>
          <p:spPr>
            <a:xfrm>
              <a:off x="2187067" y="3386626"/>
              <a:ext cx="400050" cy="127635"/>
            </a:xfrm>
            <a:prstGeom prst="rect">
              <a:avLst/>
            </a:prstGeom>
          </p:spPr>
          <p:txBody>
            <a:bodyPr vert="horz" wrap="square" lIns="0" tIns="0" rIns="0" bIns="0" rtlCol="0">
              <a:spAutoFit/>
            </a:bodyPr>
            <a:lstStyle/>
            <a:p>
              <a:pPr marL="12700">
                <a:lnSpc>
                  <a:spcPct val="100000"/>
                </a:lnSpc>
              </a:pPr>
              <a:r>
                <a:rPr sz="800" spc="35" dirty="0">
                  <a:latin typeface="Calibri"/>
                  <a:cs typeface="Calibri"/>
                </a:rPr>
                <a:t>S</a:t>
              </a:r>
              <a:r>
                <a:rPr sz="800" spc="-50" dirty="0">
                  <a:latin typeface="Calibri"/>
                  <a:cs typeface="Calibri"/>
                </a:rPr>
                <a:t>t</a:t>
              </a:r>
              <a:r>
                <a:rPr sz="800" spc="-20" dirty="0">
                  <a:latin typeface="Calibri"/>
                  <a:cs typeface="Calibri"/>
                </a:rPr>
                <a:t>r</a:t>
              </a:r>
              <a:r>
                <a:rPr sz="800" spc="55" dirty="0">
                  <a:latin typeface="Calibri"/>
                  <a:cs typeface="Calibri"/>
                </a:rPr>
                <a:t>a</a:t>
              </a:r>
              <a:r>
                <a:rPr sz="800" spc="-50" dirty="0">
                  <a:latin typeface="Calibri"/>
                  <a:cs typeface="Calibri"/>
                </a:rPr>
                <a:t>t</a:t>
              </a:r>
              <a:r>
                <a:rPr sz="800" dirty="0">
                  <a:latin typeface="Calibri"/>
                  <a:cs typeface="Calibri"/>
                </a:rPr>
                <a:t>e</a:t>
              </a:r>
              <a:r>
                <a:rPr sz="800" spc="60" dirty="0">
                  <a:latin typeface="Calibri"/>
                  <a:cs typeface="Calibri"/>
                </a:rPr>
                <a:t>g</a:t>
              </a:r>
              <a:r>
                <a:rPr sz="800" spc="-20" dirty="0">
                  <a:latin typeface="Calibri"/>
                  <a:cs typeface="Calibri"/>
                </a:rPr>
                <a:t>i</a:t>
              </a:r>
              <a:r>
                <a:rPr sz="800" spc="40" dirty="0">
                  <a:latin typeface="Calibri"/>
                  <a:cs typeface="Calibri"/>
                </a:rPr>
                <a:t>c</a:t>
              </a:r>
              <a:endParaRPr sz="800">
                <a:latin typeface="Calibri"/>
                <a:cs typeface="Calibri"/>
              </a:endParaRPr>
            </a:p>
          </p:txBody>
        </p:sp>
        <p:sp>
          <p:nvSpPr>
            <p:cNvPr id="140" name="object 140"/>
            <p:cNvSpPr txBox="1"/>
            <p:nvPr/>
          </p:nvSpPr>
          <p:spPr>
            <a:xfrm>
              <a:off x="2208402" y="3508546"/>
              <a:ext cx="351790" cy="127635"/>
            </a:xfrm>
            <a:prstGeom prst="rect">
              <a:avLst/>
            </a:prstGeom>
          </p:spPr>
          <p:txBody>
            <a:bodyPr vert="horz" wrap="square" lIns="0" tIns="0" rIns="0" bIns="0" rtlCol="0">
              <a:spAutoFit/>
            </a:bodyPr>
            <a:lstStyle/>
            <a:p>
              <a:pPr marL="12700">
                <a:lnSpc>
                  <a:spcPct val="100000"/>
                </a:lnSpc>
              </a:pPr>
              <a:r>
                <a:rPr sz="800" spc="-45" dirty="0">
                  <a:latin typeface="Calibri"/>
                  <a:cs typeface="Calibri"/>
                </a:rPr>
                <a:t>T</a:t>
              </a:r>
              <a:r>
                <a:rPr sz="800" spc="-80" dirty="0">
                  <a:latin typeface="Calibri"/>
                  <a:cs typeface="Calibri"/>
                </a:rPr>
                <a:t>h</a:t>
              </a:r>
              <a:r>
                <a:rPr sz="800" spc="-10" dirty="0">
                  <a:latin typeface="Calibri"/>
                  <a:cs typeface="Calibri"/>
                </a:rPr>
                <a:t>i</a:t>
              </a:r>
              <a:r>
                <a:rPr sz="800" spc="-80" dirty="0">
                  <a:latin typeface="Calibri"/>
                  <a:cs typeface="Calibri"/>
                </a:rPr>
                <a:t>n</a:t>
              </a:r>
              <a:r>
                <a:rPr sz="800" spc="-20" dirty="0">
                  <a:latin typeface="Calibri"/>
                  <a:cs typeface="Calibri"/>
                </a:rPr>
                <a:t>k</a:t>
              </a:r>
              <a:r>
                <a:rPr sz="800" spc="-10" dirty="0">
                  <a:latin typeface="Calibri"/>
                  <a:cs typeface="Calibri"/>
                </a:rPr>
                <a:t>i</a:t>
              </a:r>
              <a:r>
                <a:rPr sz="800" spc="-80" dirty="0">
                  <a:latin typeface="Calibri"/>
                  <a:cs typeface="Calibri"/>
                </a:rPr>
                <a:t>n</a:t>
              </a:r>
              <a:r>
                <a:rPr sz="800" spc="85" dirty="0">
                  <a:latin typeface="Calibri"/>
                  <a:cs typeface="Calibri"/>
                </a:rPr>
                <a:t>g</a:t>
              </a:r>
              <a:endParaRPr sz="800">
                <a:latin typeface="Calibri"/>
                <a:cs typeface="Calibri"/>
              </a:endParaRPr>
            </a:p>
          </p:txBody>
        </p:sp>
        <p:sp>
          <p:nvSpPr>
            <p:cNvPr id="141" name="object 141"/>
            <p:cNvSpPr/>
            <p:nvPr/>
          </p:nvSpPr>
          <p:spPr>
            <a:xfrm>
              <a:off x="2098548" y="3302508"/>
              <a:ext cx="554723" cy="470915"/>
            </a:xfrm>
            <a:prstGeom prst="rect">
              <a:avLst/>
            </a:prstGeom>
            <a:blipFill>
              <a:blip r:embed="rId13" cstate="print"/>
              <a:stretch>
                <a:fillRect/>
              </a:stretch>
            </a:blipFill>
          </p:spPr>
          <p:txBody>
            <a:bodyPr wrap="square" lIns="0" tIns="0" rIns="0" bIns="0" rtlCol="0"/>
            <a:lstStyle/>
            <a:p>
              <a:endParaRPr/>
            </a:p>
          </p:txBody>
        </p:sp>
        <p:sp>
          <p:nvSpPr>
            <p:cNvPr id="142" name="object 142"/>
            <p:cNvSpPr/>
            <p:nvPr/>
          </p:nvSpPr>
          <p:spPr>
            <a:xfrm>
              <a:off x="2143505" y="3316985"/>
              <a:ext cx="469900" cy="386080"/>
            </a:xfrm>
            <a:custGeom>
              <a:avLst/>
              <a:gdLst/>
              <a:ahLst/>
              <a:cxnLst/>
              <a:rect l="l" t="t" r="r" b="b"/>
              <a:pathLst>
                <a:path w="469900" h="386079">
                  <a:moveTo>
                    <a:pt x="0" y="385571"/>
                  </a:moveTo>
                  <a:lnTo>
                    <a:pt x="469392" y="385571"/>
                  </a:lnTo>
                  <a:lnTo>
                    <a:pt x="469392" y="0"/>
                  </a:lnTo>
                  <a:lnTo>
                    <a:pt x="0" y="0"/>
                  </a:lnTo>
                  <a:lnTo>
                    <a:pt x="0" y="385571"/>
                  </a:lnTo>
                  <a:close/>
                </a:path>
              </a:pathLst>
            </a:custGeom>
            <a:ln w="10668">
              <a:solidFill>
                <a:srgbClr val="93B6D2"/>
              </a:solidFill>
            </a:ln>
          </p:spPr>
          <p:txBody>
            <a:bodyPr wrap="square" lIns="0" tIns="0" rIns="0" bIns="0" rtlCol="0"/>
            <a:lstStyle/>
            <a:p>
              <a:endParaRPr/>
            </a:p>
          </p:txBody>
        </p:sp>
        <p:sp>
          <p:nvSpPr>
            <p:cNvPr id="143" name="object 143"/>
            <p:cNvSpPr/>
            <p:nvPr/>
          </p:nvSpPr>
          <p:spPr>
            <a:xfrm>
              <a:off x="2537460" y="3787152"/>
              <a:ext cx="598932" cy="518147"/>
            </a:xfrm>
            <a:prstGeom prst="rect">
              <a:avLst/>
            </a:prstGeom>
            <a:blipFill>
              <a:blip r:embed="rId14" cstate="print"/>
              <a:stretch>
                <a:fillRect/>
              </a:stretch>
            </a:blipFill>
          </p:spPr>
          <p:txBody>
            <a:bodyPr wrap="square" lIns="0" tIns="0" rIns="0" bIns="0" rtlCol="0"/>
            <a:lstStyle/>
            <a:p>
              <a:endParaRPr/>
            </a:p>
          </p:txBody>
        </p:sp>
        <p:sp>
          <p:nvSpPr>
            <p:cNvPr id="144" name="object 144"/>
            <p:cNvSpPr/>
            <p:nvPr/>
          </p:nvSpPr>
          <p:spPr>
            <a:xfrm>
              <a:off x="2582417" y="3801617"/>
              <a:ext cx="513715" cy="433070"/>
            </a:xfrm>
            <a:custGeom>
              <a:avLst/>
              <a:gdLst/>
              <a:ahLst/>
              <a:cxnLst/>
              <a:rect l="l" t="t" r="r" b="b"/>
              <a:pathLst>
                <a:path w="513714" h="433070">
                  <a:moveTo>
                    <a:pt x="0" y="432816"/>
                  </a:moveTo>
                  <a:lnTo>
                    <a:pt x="513588" y="432816"/>
                  </a:lnTo>
                  <a:lnTo>
                    <a:pt x="513588" y="0"/>
                  </a:lnTo>
                  <a:lnTo>
                    <a:pt x="0" y="0"/>
                  </a:lnTo>
                  <a:lnTo>
                    <a:pt x="0" y="432816"/>
                  </a:lnTo>
                  <a:close/>
                </a:path>
              </a:pathLst>
            </a:custGeom>
            <a:ln w="10667">
              <a:solidFill>
                <a:srgbClr val="93B6D2"/>
              </a:solidFill>
            </a:ln>
          </p:spPr>
          <p:txBody>
            <a:bodyPr wrap="square" lIns="0" tIns="0" rIns="0" bIns="0" rtlCol="0"/>
            <a:lstStyle/>
            <a:p>
              <a:endParaRPr/>
            </a:p>
          </p:txBody>
        </p:sp>
        <p:sp>
          <p:nvSpPr>
            <p:cNvPr id="145" name="object 145"/>
            <p:cNvSpPr/>
            <p:nvPr/>
          </p:nvSpPr>
          <p:spPr>
            <a:xfrm>
              <a:off x="1827276" y="3401580"/>
              <a:ext cx="448106" cy="573011"/>
            </a:xfrm>
            <a:prstGeom prst="rect">
              <a:avLst/>
            </a:prstGeom>
            <a:blipFill>
              <a:blip r:embed="rId15" cstate="print"/>
              <a:stretch>
                <a:fillRect/>
              </a:stretch>
            </a:blipFill>
          </p:spPr>
          <p:txBody>
            <a:bodyPr wrap="square" lIns="0" tIns="0" rIns="0" bIns="0" rtlCol="0"/>
            <a:lstStyle/>
            <a:p>
              <a:endParaRPr/>
            </a:p>
          </p:txBody>
        </p:sp>
        <p:sp>
          <p:nvSpPr>
            <p:cNvPr id="146" name="object 146"/>
            <p:cNvSpPr/>
            <p:nvPr/>
          </p:nvSpPr>
          <p:spPr>
            <a:xfrm>
              <a:off x="1965198" y="3509009"/>
              <a:ext cx="177165" cy="302895"/>
            </a:xfrm>
            <a:custGeom>
              <a:avLst/>
              <a:gdLst/>
              <a:ahLst/>
              <a:cxnLst/>
              <a:rect l="l" t="t" r="r" b="b"/>
              <a:pathLst>
                <a:path w="177164" h="302895">
                  <a:moveTo>
                    <a:pt x="15493" y="187451"/>
                  </a:moveTo>
                  <a:lnTo>
                    <a:pt x="4571" y="187451"/>
                  </a:lnTo>
                  <a:lnTo>
                    <a:pt x="126" y="191896"/>
                  </a:lnTo>
                  <a:lnTo>
                    <a:pt x="0" y="302513"/>
                  </a:lnTo>
                  <a:lnTo>
                    <a:pt x="21148" y="290575"/>
                  </a:lnTo>
                  <a:lnTo>
                    <a:pt x="18414" y="290575"/>
                  </a:lnTo>
                  <a:lnTo>
                    <a:pt x="1396" y="280542"/>
                  </a:lnTo>
                  <a:lnTo>
                    <a:pt x="19861" y="248972"/>
                  </a:lnTo>
                  <a:lnTo>
                    <a:pt x="19938" y="191896"/>
                  </a:lnTo>
                  <a:lnTo>
                    <a:pt x="15493" y="187451"/>
                  </a:lnTo>
                  <a:close/>
                </a:path>
                <a:path w="177164" h="302895">
                  <a:moveTo>
                    <a:pt x="19861" y="248972"/>
                  </a:moveTo>
                  <a:lnTo>
                    <a:pt x="1396" y="280542"/>
                  </a:lnTo>
                  <a:lnTo>
                    <a:pt x="18414" y="290575"/>
                  </a:lnTo>
                  <a:lnTo>
                    <a:pt x="21386" y="285495"/>
                  </a:lnTo>
                  <a:lnTo>
                    <a:pt x="19812" y="285495"/>
                  </a:lnTo>
                  <a:lnTo>
                    <a:pt x="5079" y="276859"/>
                  </a:lnTo>
                  <a:lnTo>
                    <a:pt x="19835" y="268543"/>
                  </a:lnTo>
                  <a:lnTo>
                    <a:pt x="19861" y="248972"/>
                  </a:lnTo>
                  <a:close/>
                </a:path>
                <a:path w="177164" h="302895">
                  <a:moveTo>
                    <a:pt x="86613" y="230885"/>
                  </a:moveTo>
                  <a:lnTo>
                    <a:pt x="36939" y="258902"/>
                  </a:lnTo>
                  <a:lnTo>
                    <a:pt x="18414" y="290575"/>
                  </a:lnTo>
                  <a:lnTo>
                    <a:pt x="21148" y="290575"/>
                  </a:lnTo>
                  <a:lnTo>
                    <a:pt x="91566" y="250825"/>
                  </a:lnTo>
                  <a:lnTo>
                    <a:pt x="96393" y="248157"/>
                  </a:lnTo>
                  <a:lnTo>
                    <a:pt x="98043" y="242062"/>
                  </a:lnTo>
                  <a:lnTo>
                    <a:pt x="95376" y="237362"/>
                  </a:lnTo>
                  <a:lnTo>
                    <a:pt x="92709" y="232537"/>
                  </a:lnTo>
                  <a:lnTo>
                    <a:pt x="86613" y="230885"/>
                  </a:lnTo>
                  <a:close/>
                </a:path>
                <a:path w="177164" h="302895">
                  <a:moveTo>
                    <a:pt x="19835" y="268543"/>
                  </a:moveTo>
                  <a:lnTo>
                    <a:pt x="5079" y="276859"/>
                  </a:lnTo>
                  <a:lnTo>
                    <a:pt x="19812" y="285495"/>
                  </a:lnTo>
                  <a:lnTo>
                    <a:pt x="19835" y="268543"/>
                  </a:lnTo>
                  <a:close/>
                </a:path>
                <a:path w="177164" h="302895">
                  <a:moveTo>
                    <a:pt x="36939" y="258902"/>
                  </a:moveTo>
                  <a:lnTo>
                    <a:pt x="19835" y="268543"/>
                  </a:lnTo>
                  <a:lnTo>
                    <a:pt x="19812" y="285495"/>
                  </a:lnTo>
                  <a:lnTo>
                    <a:pt x="21386" y="285495"/>
                  </a:lnTo>
                  <a:lnTo>
                    <a:pt x="36939" y="258902"/>
                  </a:lnTo>
                  <a:close/>
                </a:path>
                <a:path w="177164" h="302895">
                  <a:moveTo>
                    <a:pt x="157074" y="33844"/>
                  </a:moveTo>
                  <a:lnTo>
                    <a:pt x="140082" y="43421"/>
                  </a:lnTo>
                  <a:lnTo>
                    <a:pt x="19861" y="248972"/>
                  </a:lnTo>
                  <a:lnTo>
                    <a:pt x="19835" y="268543"/>
                  </a:lnTo>
                  <a:lnTo>
                    <a:pt x="36939" y="258902"/>
                  </a:lnTo>
                  <a:lnTo>
                    <a:pt x="157046" y="53546"/>
                  </a:lnTo>
                  <a:lnTo>
                    <a:pt x="157074" y="33844"/>
                  </a:lnTo>
                  <a:close/>
                </a:path>
                <a:path w="177164" h="302895">
                  <a:moveTo>
                    <a:pt x="176896" y="11937"/>
                  </a:moveTo>
                  <a:lnTo>
                    <a:pt x="158495" y="11937"/>
                  </a:lnTo>
                  <a:lnTo>
                    <a:pt x="175513" y="21970"/>
                  </a:lnTo>
                  <a:lnTo>
                    <a:pt x="157046" y="53546"/>
                  </a:lnTo>
                  <a:lnTo>
                    <a:pt x="156971" y="110616"/>
                  </a:lnTo>
                  <a:lnTo>
                    <a:pt x="161416" y="115062"/>
                  </a:lnTo>
                  <a:lnTo>
                    <a:pt x="172338" y="115062"/>
                  </a:lnTo>
                  <a:lnTo>
                    <a:pt x="176783" y="110616"/>
                  </a:lnTo>
                  <a:lnTo>
                    <a:pt x="176896" y="11937"/>
                  </a:lnTo>
                  <a:close/>
                </a:path>
                <a:path w="177164" h="302895">
                  <a:moveTo>
                    <a:pt x="176910" y="0"/>
                  </a:moveTo>
                  <a:lnTo>
                    <a:pt x="85343" y="51688"/>
                  </a:lnTo>
                  <a:lnTo>
                    <a:pt x="80518" y="54355"/>
                  </a:lnTo>
                  <a:lnTo>
                    <a:pt x="78866" y="60325"/>
                  </a:lnTo>
                  <a:lnTo>
                    <a:pt x="81533" y="65150"/>
                  </a:lnTo>
                  <a:lnTo>
                    <a:pt x="84200" y="69850"/>
                  </a:lnTo>
                  <a:lnTo>
                    <a:pt x="90296" y="71627"/>
                  </a:lnTo>
                  <a:lnTo>
                    <a:pt x="94995" y="68834"/>
                  </a:lnTo>
                  <a:lnTo>
                    <a:pt x="140082" y="43421"/>
                  </a:lnTo>
                  <a:lnTo>
                    <a:pt x="158495" y="11937"/>
                  </a:lnTo>
                  <a:lnTo>
                    <a:pt x="176896" y="11937"/>
                  </a:lnTo>
                  <a:lnTo>
                    <a:pt x="176910" y="0"/>
                  </a:lnTo>
                  <a:close/>
                </a:path>
                <a:path w="177164" h="302895">
                  <a:moveTo>
                    <a:pt x="166897" y="16890"/>
                  </a:moveTo>
                  <a:lnTo>
                    <a:pt x="157099" y="16890"/>
                  </a:lnTo>
                  <a:lnTo>
                    <a:pt x="171831" y="25526"/>
                  </a:lnTo>
                  <a:lnTo>
                    <a:pt x="157074" y="33844"/>
                  </a:lnTo>
                  <a:lnTo>
                    <a:pt x="157046" y="53546"/>
                  </a:lnTo>
                  <a:lnTo>
                    <a:pt x="175513" y="21970"/>
                  </a:lnTo>
                  <a:lnTo>
                    <a:pt x="166897" y="16890"/>
                  </a:lnTo>
                  <a:close/>
                </a:path>
                <a:path w="177164" h="302895">
                  <a:moveTo>
                    <a:pt x="158495" y="11937"/>
                  </a:moveTo>
                  <a:lnTo>
                    <a:pt x="140082" y="43421"/>
                  </a:lnTo>
                  <a:lnTo>
                    <a:pt x="157074" y="33844"/>
                  </a:lnTo>
                  <a:lnTo>
                    <a:pt x="157099" y="16890"/>
                  </a:lnTo>
                  <a:lnTo>
                    <a:pt x="166897" y="16890"/>
                  </a:lnTo>
                  <a:lnTo>
                    <a:pt x="158495" y="11937"/>
                  </a:lnTo>
                  <a:close/>
                </a:path>
                <a:path w="177164" h="302895">
                  <a:moveTo>
                    <a:pt x="157099" y="16890"/>
                  </a:moveTo>
                  <a:lnTo>
                    <a:pt x="157074" y="33844"/>
                  </a:lnTo>
                  <a:lnTo>
                    <a:pt x="171831" y="25526"/>
                  </a:lnTo>
                  <a:lnTo>
                    <a:pt x="157099" y="16890"/>
                  </a:lnTo>
                  <a:close/>
                </a:path>
              </a:pathLst>
            </a:custGeom>
            <a:solidFill>
              <a:srgbClr val="93B6D2"/>
            </a:solidFill>
          </p:spPr>
          <p:txBody>
            <a:bodyPr wrap="square" lIns="0" tIns="0" rIns="0" bIns="0" rtlCol="0"/>
            <a:lstStyle/>
            <a:p>
              <a:endParaRPr/>
            </a:p>
          </p:txBody>
        </p:sp>
        <p:sp>
          <p:nvSpPr>
            <p:cNvPr id="147" name="object 147"/>
            <p:cNvSpPr/>
            <p:nvPr/>
          </p:nvSpPr>
          <p:spPr>
            <a:xfrm>
              <a:off x="2474976" y="3401567"/>
              <a:ext cx="496836" cy="562355"/>
            </a:xfrm>
            <a:prstGeom prst="rect">
              <a:avLst/>
            </a:prstGeom>
            <a:blipFill>
              <a:blip r:embed="rId16" cstate="print"/>
              <a:stretch>
                <a:fillRect/>
              </a:stretch>
            </a:blipFill>
          </p:spPr>
          <p:txBody>
            <a:bodyPr wrap="square" lIns="0" tIns="0" rIns="0" bIns="0" rtlCol="0"/>
            <a:lstStyle/>
            <a:p>
              <a:endParaRPr/>
            </a:p>
          </p:txBody>
        </p:sp>
        <p:sp>
          <p:nvSpPr>
            <p:cNvPr id="148" name="object 148"/>
            <p:cNvSpPr/>
            <p:nvPr/>
          </p:nvSpPr>
          <p:spPr>
            <a:xfrm>
              <a:off x="2612898" y="3509009"/>
              <a:ext cx="225425" cy="292735"/>
            </a:xfrm>
            <a:custGeom>
              <a:avLst/>
              <a:gdLst/>
              <a:ahLst/>
              <a:cxnLst/>
              <a:rect l="l" t="t" r="r" b="b"/>
              <a:pathLst>
                <a:path w="225425" h="292735">
                  <a:moveTo>
                    <a:pt x="130428" y="232282"/>
                  </a:moveTo>
                  <a:lnTo>
                    <a:pt x="124587" y="234695"/>
                  </a:lnTo>
                  <a:lnTo>
                    <a:pt x="120522" y="244856"/>
                  </a:lnTo>
                  <a:lnTo>
                    <a:pt x="122935" y="250570"/>
                  </a:lnTo>
                  <a:lnTo>
                    <a:pt x="225425" y="292226"/>
                  </a:lnTo>
                  <a:lnTo>
                    <a:pt x="224196" y="282701"/>
                  </a:lnTo>
                  <a:lnTo>
                    <a:pt x="205612" y="282701"/>
                  </a:lnTo>
                  <a:lnTo>
                    <a:pt x="183253" y="253716"/>
                  </a:lnTo>
                  <a:lnTo>
                    <a:pt x="130428" y="232282"/>
                  </a:lnTo>
                  <a:close/>
                </a:path>
                <a:path w="225425" h="292735">
                  <a:moveTo>
                    <a:pt x="183253" y="253716"/>
                  </a:moveTo>
                  <a:lnTo>
                    <a:pt x="205612" y="282701"/>
                  </a:lnTo>
                  <a:lnTo>
                    <a:pt x="211912" y="277875"/>
                  </a:lnTo>
                  <a:lnTo>
                    <a:pt x="203581" y="277875"/>
                  </a:lnTo>
                  <a:lnTo>
                    <a:pt x="201410" y="261075"/>
                  </a:lnTo>
                  <a:lnTo>
                    <a:pt x="183253" y="253716"/>
                  </a:lnTo>
                  <a:close/>
                </a:path>
                <a:path w="225425" h="292735">
                  <a:moveTo>
                    <a:pt x="206247" y="178688"/>
                  </a:moveTo>
                  <a:lnTo>
                    <a:pt x="200787" y="179323"/>
                  </a:lnTo>
                  <a:lnTo>
                    <a:pt x="195452" y="180085"/>
                  </a:lnTo>
                  <a:lnTo>
                    <a:pt x="191515" y="185038"/>
                  </a:lnTo>
                  <a:lnTo>
                    <a:pt x="192277" y="190372"/>
                  </a:lnTo>
                  <a:lnTo>
                    <a:pt x="198884" y="241518"/>
                  </a:lnTo>
                  <a:lnTo>
                    <a:pt x="221360" y="270637"/>
                  </a:lnTo>
                  <a:lnTo>
                    <a:pt x="205612" y="282701"/>
                  </a:lnTo>
                  <a:lnTo>
                    <a:pt x="224196" y="282701"/>
                  </a:lnTo>
                  <a:lnTo>
                    <a:pt x="211962" y="187832"/>
                  </a:lnTo>
                  <a:lnTo>
                    <a:pt x="211200" y="182498"/>
                  </a:lnTo>
                  <a:lnTo>
                    <a:pt x="206247" y="178688"/>
                  </a:lnTo>
                  <a:close/>
                </a:path>
                <a:path w="225425" h="292735">
                  <a:moveTo>
                    <a:pt x="201410" y="261075"/>
                  </a:moveTo>
                  <a:lnTo>
                    <a:pt x="203581" y="277875"/>
                  </a:lnTo>
                  <a:lnTo>
                    <a:pt x="217169" y="267462"/>
                  </a:lnTo>
                  <a:lnTo>
                    <a:pt x="201410" y="261075"/>
                  </a:lnTo>
                  <a:close/>
                </a:path>
                <a:path w="225425" h="292735">
                  <a:moveTo>
                    <a:pt x="198884" y="241518"/>
                  </a:moveTo>
                  <a:lnTo>
                    <a:pt x="201410" y="261075"/>
                  </a:lnTo>
                  <a:lnTo>
                    <a:pt x="217169" y="267462"/>
                  </a:lnTo>
                  <a:lnTo>
                    <a:pt x="203581" y="277875"/>
                  </a:lnTo>
                  <a:lnTo>
                    <a:pt x="211912" y="277875"/>
                  </a:lnTo>
                  <a:lnTo>
                    <a:pt x="221360" y="270637"/>
                  </a:lnTo>
                  <a:lnTo>
                    <a:pt x="198884" y="241518"/>
                  </a:lnTo>
                  <a:close/>
                </a:path>
                <a:path w="225425" h="292735">
                  <a:moveTo>
                    <a:pt x="24031" y="31158"/>
                  </a:moveTo>
                  <a:lnTo>
                    <a:pt x="26537" y="50558"/>
                  </a:lnTo>
                  <a:lnTo>
                    <a:pt x="183253" y="253716"/>
                  </a:lnTo>
                  <a:lnTo>
                    <a:pt x="201410" y="261075"/>
                  </a:lnTo>
                  <a:lnTo>
                    <a:pt x="198884" y="241518"/>
                  </a:lnTo>
                  <a:lnTo>
                    <a:pt x="42192" y="38519"/>
                  </a:lnTo>
                  <a:lnTo>
                    <a:pt x="24031" y="31158"/>
                  </a:lnTo>
                  <a:close/>
                </a:path>
                <a:path w="225425" h="292735">
                  <a:moveTo>
                    <a:pt x="0" y="0"/>
                  </a:moveTo>
                  <a:lnTo>
                    <a:pt x="13462" y="104266"/>
                  </a:lnTo>
                  <a:lnTo>
                    <a:pt x="14224" y="109727"/>
                  </a:lnTo>
                  <a:lnTo>
                    <a:pt x="19176" y="113537"/>
                  </a:lnTo>
                  <a:lnTo>
                    <a:pt x="24637" y="112775"/>
                  </a:lnTo>
                  <a:lnTo>
                    <a:pt x="30099" y="112140"/>
                  </a:lnTo>
                  <a:lnTo>
                    <a:pt x="33908" y="107187"/>
                  </a:lnTo>
                  <a:lnTo>
                    <a:pt x="33146" y="101726"/>
                  </a:lnTo>
                  <a:lnTo>
                    <a:pt x="26537" y="50558"/>
                  </a:lnTo>
                  <a:lnTo>
                    <a:pt x="4190" y="21589"/>
                  </a:lnTo>
                  <a:lnTo>
                    <a:pt x="19812" y="9525"/>
                  </a:lnTo>
                  <a:lnTo>
                    <a:pt x="23490" y="9525"/>
                  </a:lnTo>
                  <a:lnTo>
                    <a:pt x="0" y="0"/>
                  </a:lnTo>
                  <a:close/>
                </a:path>
                <a:path w="225425" h="292735">
                  <a:moveTo>
                    <a:pt x="23490" y="9525"/>
                  </a:moveTo>
                  <a:lnTo>
                    <a:pt x="19812" y="9525"/>
                  </a:lnTo>
                  <a:lnTo>
                    <a:pt x="42192" y="38519"/>
                  </a:lnTo>
                  <a:lnTo>
                    <a:pt x="95122" y="59943"/>
                  </a:lnTo>
                  <a:lnTo>
                    <a:pt x="100837" y="57530"/>
                  </a:lnTo>
                  <a:lnTo>
                    <a:pt x="104901" y="47370"/>
                  </a:lnTo>
                  <a:lnTo>
                    <a:pt x="102488" y="41528"/>
                  </a:lnTo>
                  <a:lnTo>
                    <a:pt x="23490" y="9525"/>
                  </a:lnTo>
                  <a:close/>
                </a:path>
                <a:path w="225425" h="292735">
                  <a:moveTo>
                    <a:pt x="19812" y="9525"/>
                  </a:moveTo>
                  <a:lnTo>
                    <a:pt x="4190" y="21589"/>
                  </a:lnTo>
                  <a:lnTo>
                    <a:pt x="26537" y="50558"/>
                  </a:lnTo>
                  <a:lnTo>
                    <a:pt x="24031" y="31158"/>
                  </a:lnTo>
                  <a:lnTo>
                    <a:pt x="8254" y="24764"/>
                  </a:lnTo>
                  <a:lnTo>
                    <a:pt x="21843" y="14224"/>
                  </a:lnTo>
                  <a:lnTo>
                    <a:pt x="23439" y="14224"/>
                  </a:lnTo>
                  <a:lnTo>
                    <a:pt x="19812" y="9525"/>
                  </a:lnTo>
                  <a:close/>
                </a:path>
                <a:path w="225425" h="292735">
                  <a:moveTo>
                    <a:pt x="23439" y="14224"/>
                  </a:moveTo>
                  <a:lnTo>
                    <a:pt x="21843" y="14224"/>
                  </a:lnTo>
                  <a:lnTo>
                    <a:pt x="24031" y="31158"/>
                  </a:lnTo>
                  <a:lnTo>
                    <a:pt x="42192" y="38519"/>
                  </a:lnTo>
                  <a:lnTo>
                    <a:pt x="23439" y="14224"/>
                  </a:lnTo>
                  <a:close/>
                </a:path>
                <a:path w="225425" h="292735">
                  <a:moveTo>
                    <a:pt x="21843" y="14224"/>
                  </a:moveTo>
                  <a:lnTo>
                    <a:pt x="8254" y="24764"/>
                  </a:lnTo>
                  <a:lnTo>
                    <a:pt x="24031" y="31158"/>
                  </a:lnTo>
                  <a:lnTo>
                    <a:pt x="21843" y="14224"/>
                  </a:lnTo>
                  <a:close/>
                </a:path>
              </a:pathLst>
            </a:custGeom>
            <a:solidFill>
              <a:srgbClr val="93B6D2"/>
            </a:solidFill>
          </p:spPr>
          <p:txBody>
            <a:bodyPr wrap="square" lIns="0" tIns="0" rIns="0" bIns="0" rtlCol="0"/>
            <a:lstStyle/>
            <a:p>
              <a:endParaRPr/>
            </a:p>
          </p:txBody>
        </p:sp>
        <p:sp>
          <p:nvSpPr>
            <p:cNvPr id="149" name="object 149"/>
            <p:cNvSpPr/>
            <p:nvPr/>
          </p:nvSpPr>
          <p:spPr>
            <a:xfrm>
              <a:off x="2095500" y="3910634"/>
              <a:ext cx="618731" cy="272745"/>
            </a:xfrm>
            <a:prstGeom prst="rect">
              <a:avLst/>
            </a:prstGeom>
            <a:blipFill>
              <a:blip r:embed="rId17" cstate="print"/>
              <a:stretch>
                <a:fillRect/>
              </a:stretch>
            </a:blipFill>
          </p:spPr>
          <p:txBody>
            <a:bodyPr wrap="square" lIns="0" tIns="0" rIns="0" bIns="0" rtlCol="0"/>
            <a:lstStyle/>
            <a:p>
              <a:endParaRPr/>
            </a:p>
          </p:txBody>
        </p:sp>
        <p:sp>
          <p:nvSpPr>
            <p:cNvPr id="150" name="object 150"/>
            <p:cNvSpPr/>
            <p:nvPr/>
          </p:nvSpPr>
          <p:spPr>
            <a:xfrm>
              <a:off x="2233422" y="3962908"/>
              <a:ext cx="347980" cy="113030"/>
            </a:xfrm>
            <a:custGeom>
              <a:avLst/>
              <a:gdLst/>
              <a:ahLst/>
              <a:cxnLst/>
              <a:rect l="l" t="t" r="r" b="b"/>
              <a:pathLst>
                <a:path w="347980" h="113029">
                  <a:moveTo>
                    <a:pt x="95250" y="1016"/>
                  </a:moveTo>
                  <a:lnTo>
                    <a:pt x="90423" y="3810"/>
                  </a:lnTo>
                  <a:lnTo>
                    <a:pt x="0" y="57277"/>
                  </a:lnTo>
                  <a:lnTo>
                    <a:pt x="91185" y="109728"/>
                  </a:lnTo>
                  <a:lnTo>
                    <a:pt x="95884" y="112522"/>
                  </a:lnTo>
                  <a:lnTo>
                    <a:pt x="101980" y="110871"/>
                  </a:lnTo>
                  <a:lnTo>
                    <a:pt x="104647" y="106172"/>
                  </a:lnTo>
                  <a:lnTo>
                    <a:pt x="107441" y="101346"/>
                  </a:lnTo>
                  <a:lnTo>
                    <a:pt x="105790" y="95377"/>
                  </a:lnTo>
                  <a:lnTo>
                    <a:pt x="101091" y="92583"/>
                  </a:lnTo>
                  <a:lnTo>
                    <a:pt x="56825" y="67183"/>
                  </a:lnTo>
                  <a:lnTo>
                    <a:pt x="19684" y="67183"/>
                  </a:lnTo>
                  <a:lnTo>
                    <a:pt x="19557" y="47371"/>
                  </a:lnTo>
                  <a:lnTo>
                    <a:pt x="56144" y="47130"/>
                  </a:lnTo>
                  <a:lnTo>
                    <a:pt x="105282" y="18034"/>
                  </a:lnTo>
                  <a:lnTo>
                    <a:pt x="106806" y="11938"/>
                  </a:lnTo>
                  <a:lnTo>
                    <a:pt x="101218" y="2540"/>
                  </a:lnTo>
                  <a:lnTo>
                    <a:pt x="95250" y="1016"/>
                  </a:lnTo>
                  <a:close/>
                </a:path>
                <a:path w="347980" h="113029">
                  <a:moveTo>
                    <a:pt x="330979" y="45339"/>
                  </a:moveTo>
                  <a:lnTo>
                    <a:pt x="328294" y="45339"/>
                  </a:lnTo>
                  <a:lnTo>
                    <a:pt x="328421" y="65151"/>
                  </a:lnTo>
                  <a:lnTo>
                    <a:pt x="291757" y="65392"/>
                  </a:lnTo>
                  <a:lnTo>
                    <a:pt x="242696" y="94488"/>
                  </a:lnTo>
                  <a:lnTo>
                    <a:pt x="241045" y="100457"/>
                  </a:lnTo>
                  <a:lnTo>
                    <a:pt x="243839" y="105283"/>
                  </a:lnTo>
                  <a:lnTo>
                    <a:pt x="246633" y="109982"/>
                  </a:lnTo>
                  <a:lnTo>
                    <a:pt x="252729" y="111506"/>
                  </a:lnTo>
                  <a:lnTo>
                    <a:pt x="347979" y="55118"/>
                  </a:lnTo>
                  <a:lnTo>
                    <a:pt x="330979" y="45339"/>
                  </a:lnTo>
                  <a:close/>
                </a:path>
                <a:path w="347980" h="113029">
                  <a:moveTo>
                    <a:pt x="56144" y="47130"/>
                  </a:moveTo>
                  <a:lnTo>
                    <a:pt x="19557" y="47371"/>
                  </a:lnTo>
                  <a:lnTo>
                    <a:pt x="19684" y="67183"/>
                  </a:lnTo>
                  <a:lnTo>
                    <a:pt x="56404" y="66941"/>
                  </a:lnTo>
                  <a:lnTo>
                    <a:pt x="54390" y="65786"/>
                  </a:lnTo>
                  <a:lnTo>
                    <a:pt x="24637" y="65786"/>
                  </a:lnTo>
                  <a:lnTo>
                    <a:pt x="24510" y="48641"/>
                  </a:lnTo>
                  <a:lnTo>
                    <a:pt x="53592" y="48641"/>
                  </a:lnTo>
                  <a:lnTo>
                    <a:pt x="56144" y="47130"/>
                  </a:lnTo>
                  <a:close/>
                </a:path>
                <a:path w="347980" h="113029">
                  <a:moveTo>
                    <a:pt x="56404" y="66941"/>
                  </a:moveTo>
                  <a:lnTo>
                    <a:pt x="19684" y="67183"/>
                  </a:lnTo>
                  <a:lnTo>
                    <a:pt x="56825" y="67183"/>
                  </a:lnTo>
                  <a:lnTo>
                    <a:pt x="56404" y="66941"/>
                  </a:lnTo>
                  <a:close/>
                </a:path>
                <a:path w="347980" h="113029">
                  <a:moveTo>
                    <a:pt x="291593" y="45580"/>
                  </a:moveTo>
                  <a:lnTo>
                    <a:pt x="56144" y="47130"/>
                  </a:lnTo>
                  <a:lnTo>
                    <a:pt x="39280" y="57115"/>
                  </a:lnTo>
                  <a:lnTo>
                    <a:pt x="56404" y="66941"/>
                  </a:lnTo>
                  <a:lnTo>
                    <a:pt x="291757" y="65392"/>
                  </a:lnTo>
                  <a:lnTo>
                    <a:pt x="308617" y="55393"/>
                  </a:lnTo>
                  <a:lnTo>
                    <a:pt x="291593" y="45580"/>
                  </a:lnTo>
                  <a:close/>
                </a:path>
                <a:path w="347980" h="113029">
                  <a:moveTo>
                    <a:pt x="24510" y="48641"/>
                  </a:moveTo>
                  <a:lnTo>
                    <a:pt x="24637" y="65786"/>
                  </a:lnTo>
                  <a:lnTo>
                    <a:pt x="39280" y="57115"/>
                  </a:lnTo>
                  <a:lnTo>
                    <a:pt x="24510" y="48641"/>
                  </a:lnTo>
                  <a:close/>
                </a:path>
                <a:path w="347980" h="113029">
                  <a:moveTo>
                    <a:pt x="39280" y="57115"/>
                  </a:moveTo>
                  <a:lnTo>
                    <a:pt x="24637" y="65786"/>
                  </a:lnTo>
                  <a:lnTo>
                    <a:pt x="54390" y="65786"/>
                  </a:lnTo>
                  <a:lnTo>
                    <a:pt x="39280" y="57115"/>
                  </a:lnTo>
                  <a:close/>
                </a:path>
                <a:path w="347980" h="113029">
                  <a:moveTo>
                    <a:pt x="308617" y="55393"/>
                  </a:moveTo>
                  <a:lnTo>
                    <a:pt x="291757" y="65392"/>
                  </a:lnTo>
                  <a:lnTo>
                    <a:pt x="328421" y="65151"/>
                  </a:lnTo>
                  <a:lnTo>
                    <a:pt x="328413" y="63881"/>
                  </a:lnTo>
                  <a:lnTo>
                    <a:pt x="323341" y="63881"/>
                  </a:lnTo>
                  <a:lnTo>
                    <a:pt x="308617" y="55393"/>
                  </a:lnTo>
                  <a:close/>
                </a:path>
                <a:path w="347980" h="113029">
                  <a:moveTo>
                    <a:pt x="323214" y="46736"/>
                  </a:moveTo>
                  <a:lnTo>
                    <a:pt x="308617" y="55393"/>
                  </a:lnTo>
                  <a:lnTo>
                    <a:pt x="323341" y="63881"/>
                  </a:lnTo>
                  <a:lnTo>
                    <a:pt x="323214" y="46736"/>
                  </a:lnTo>
                  <a:close/>
                </a:path>
                <a:path w="347980" h="113029">
                  <a:moveTo>
                    <a:pt x="328303" y="46736"/>
                  </a:moveTo>
                  <a:lnTo>
                    <a:pt x="323214" y="46736"/>
                  </a:lnTo>
                  <a:lnTo>
                    <a:pt x="323341" y="63881"/>
                  </a:lnTo>
                  <a:lnTo>
                    <a:pt x="328413" y="63881"/>
                  </a:lnTo>
                  <a:lnTo>
                    <a:pt x="328303" y="46736"/>
                  </a:lnTo>
                  <a:close/>
                </a:path>
                <a:path w="347980" h="113029">
                  <a:moveTo>
                    <a:pt x="53592" y="48641"/>
                  </a:moveTo>
                  <a:lnTo>
                    <a:pt x="24510" y="48641"/>
                  </a:lnTo>
                  <a:lnTo>
                    <a:pt x="39280" y="57115"/>
                  </a:lnTo>
                  <a:lnTo>
                    <a:pt x="53592" y="48641"/>
                  </a:lnTo>
                  <a:close/>
                </a:path>
                <a:path w="347980" h="113029">
                  <a:moveTo>
                    <a:pt x="328294" y="45339"/>
                  </a:moveTo>
                  <a:lnTo>
                    <a:pt x="291593" y="45580"/>
                  </a:lnTo>
                  <a:lnTo>
                    <a:pt x="308617" y="55393"/>
                  </a:lnTo>
                  <a:lnTo>
                    <a:pt x="323214" y="46736"/>
                  </a:lnTo>
                  <a:lnTo>
                    <a:pt x="328303" y="46736"/>
                  </a:lnTo>
                  <a:lnTo>
                    <a:pt x="328294" y="45339"/>
                  </a:lnTo>
                  <a:close/>
                </a:path>
                <a:path w="347980" h="113029">
                  <a:moveTo>
                    <a:pt x="251967" y="0"/>
                  </a:moveTo>
                  <a:lnTo>
                    <a:pt x="245998" y="1651"/>
                  </a:lnTo>
                  <a:lnTo>
                    <a:pt x="243204" y="6350"/>
                  </a:lnTo>
                  <a:lnTo>
                    <a:pt x="240537" y="11049"/>
                  </a:lnTo>
                  <a:lnTo>
                    <a:pt x="242188" y="17145"/>
                  </a:lnTo>
                  <a:lnTo>
                    <a:pt x="291593" y="45580"/>
                  </a:lnTo>
                  <a:lnTo>
                    <a:pt x="330979" y="45339"/>
                  </a:lnTo>
                  <a:lnTo>
                    <a:pt x="256794" y="2667"/>
                  </a:lnTo>
                  <a:lnTo>
                    <a:pt x="251967" y="0"/>
                  </a:lnTo>
                  <a:close/>
                </a:path>
              </a:pathLst>
            </a:custGeom>
            <a:solidFill>
              <a:srgbClr val="93B6D2"/>
            </a:solidFill>
          </p:spPr>
          <p:txBody>
            <a:bodyPr wrap="square" lIns="0" tIns="0" rIns="0" bIns="0" rtlCol="0"/>
            <a:lstStyle/>
            <a:p>
              <a:endParaRPr/>
            </a:p>
          </p:txBody>
        </p:sp>
        <p:sp>
          <p:nvSpPr>
            <p:cNvPr id="151" name="object 151"/>
            <p:cNvSpPr/>
            <p:nvPr/>
          </p:nvSpPr>
          <p:spPr>
            <a:xfrm>
              <a:off x="2240279" y="3026664"/>
              <a:ext cx="633996" cy="452627"/>
            </a:xfrm>
            <a:prstGeom prst="rect">
              <a:avLst/>
            </a:prstGeom>
            <a:blipFill>
              <a:blip r:embed="rId20" cstate="print"/>
              <a:stretch>
                <a:fillRect/>
              </a:stretch>
            </a:blipFill>
          </p:spPr>
          <p:txBody>
            <a:bodyPr wrap="square" lIns="0" tIns="0" rIns="0" bIns="0" rtlCol="0"/>
            <a:lstStyle/>
            <a:p>
              <a:endParaRPr/>
            </a:p>
          </p:txBody>
        </p:sp>
        <p:sp>
          <p:nvSpPr>
            <p:cNvPr id="152" name="object 152"/>
            <p:cNvSpPr/>
            <p:nvPr/>
          </p:nvSpPr>
          <p:spPr>
            <a:xfrm>
              <a:off x="2378201" y="3035680"/>
              <a:ext cx="461645" cy="281305"/>
            </a:xfrm>
            <a:custGeom>
              <a:avLst/>
              <a:gdLst/>
              <a:ahLst/>
              <a:cxnLst/>
              <a:rect l="l" t="t" r="r" b="b"/>
              <a:pathLst>
                <a:path w="461644" h="281304">
                  <a:moveTo>
                    <a:pt x="59436" y="182372"/>
                  </a:moveTo>
                  <a:lnTo>
                    <a:pt x="53467" y="184150"/>
                  </a:lnTo>
                  <a:lnTo>
                    <a:pt x="0" y="281051"/>
                  </a:lnTo>
                  <a:lnTo>
                    <a:pt x="105156" y="279908"/>
                  </a:lnTo>
                  <a:lnTo>
                    <a:pt x="110617" y="279908"/>
                  </a:lnTo>
                  <a:lnTo>
                    <a:pt x="110987" y="279527"/>
                  </a:lnTo>
                  <a:lnTo>
                    <a:pt x="21971" y="279527"/>
                  </a:lnTo>
                  <a:lnTo>
                    <a:pt x="11811" y="262509"/>
                  </a:lnTo>
                  <a:lnTo>
                    <a:pt x="43118" y="243795"/>
                  </a:lnTo>
                  <a:lnTo>
                    <a:pt x="70739" y="193675"/>
                  </a:lnTo>
                  <a:lnTo>
                    <a:pt x="69087" y="187706"/>
                  </a:lnTo>
                  <a:lnTo>
                    <a:pt x="59436" y="182372"/>
                  </a:lnTo>
                  <a:close/>
                </a:path>
                <a:path w="461644" h="281304">
                  <a:moveTo>
                    <a:pt x="43118" y="243795"/>
                  </a:moveTo>
                  <a:lnTo>
                    <a:pt x="11811" y="262509"/>
                  </a:lnTo>
                  <a:lnTo>
                    <a:pt x="21971" y="279527"/>
                  </a:lnTo>
                  <a:lnTo>
                    <a:pt x="28344" y="275717"/>
                  </a:lnTo>
                  <a:lnTo>
                    <a:pt x="25527" y="275717"/>
                  </a:lnTo>
                  <a:lnTo>
                    <a:pt x="16764" y="261112"/>
                  </a:lnTo>
                  <a:lnTo>
                    <a:pt x="33683" y="260916"/>
                  </a:lnTo>
                  <a:lnTo>
                    <a:pt x="43118" y="243795"/>
                  </a:lnTo>
                  <a:close/>
                </a:path>
                <a:path w="461644" h="281304">
                  <a:moveTo>
                    <a:pt x="110362" y="260096"/>
                  </a:moveTo>
                  <a:lnTo>
                    <a:pt x="104902" y="260096"/>
                  </a:lnTo>
                  <a:lnTo>
                    <a:pt x="53486" y="260688"/>
                  </a:lnTo>
                  <a:lnTo>
                    <a:pt x="21971" y="279527"/>
                  </a:lnTo>
                  <a:lnTo>
                    <a:pt x="110987" y="279527"/>
                  </a:lnTo>
                  <a:lnTo>
                    <a:pt x="115062" y="275336"/>
                  </a:lnTo>
                  <a:lnTo>
                    <a:pt x="114935" y="264414"/>
                  </a:lnTo>
                  <a:lnTo>
                    <a:pt x="110362" y="260096"/>
                  </a:lnTo>
                  <a:close/>
                </a:path>
                <a:path w="461644" h="281304">
                  <a:moveTo>
                    <a:pt x="33683" y="260916"/>
                  </a:moveTo>
                  <a:lnTo>
                    <a:pt x="16764" y="261112"/>
                  </a:lnTo>
                  <a:lnTo>
                    <a:pt x="25527" y="275717"/>
                  </a:lnTo>
                  <a:lnTo>
                    <a:pt x="33683" y="260916"/>
                  </a:lnTo>
                  <a:close/>
                </a:path>
                <a:path w="461644" h="281304">
                  <a:moveTo>
                    <a:pt x="53486" y="260688"/>
                  </a:moveTo>
                  <a:lnTo>
                    <a:pt x="33683" y="260916"/>
                  </a:lnTo>
                  <a:lnTo>
                    <a:pt x="25527" y="275717"/>
                  </a:lnTo>
                  <a:lnTo>
                    <a:pt x="28344" y="275717"/>
                  </a:lnTo>
                  <a:lnTo>
                    <a:pt x="53486" y="260688"/>
                  </a:lnTo>
                  <a:close/>
                </a:path>
                <a:path w="461644" h="281304">
                  <a:moveTo>
                    <a:pt x="450977" y="0"/>
                  </a:moveTo>
                  <a:lnTo>
                    <a:pt x="43118" y="243795"/>
                  </a:lnTo>
                  <a:lnTo>
                    <a:pt x="33683" y="260916"/>
                  </a:lnTo>
                  <a:lnTo>
                    <a:pt x="53486" y="260688"/>
                  </a:lnTo>
                  <a:lnTo>
                    <a:pt x="461137" y="17018"/>
                  </a:lnTo>
                  <a:lnTo>
                    <a:pt x="450977" y="0"/>
                  </a:lnTo>
                  <a:close/>
                </a:path>
              </a:pathLst>
            </a:custGeom>
            <a:solidFill>
              <a:srgbClr val="93B6D2"/>
            </a:solidFill>
          </p:spPr>
          <p:txBody>
            <a:bodyPr wrap="square" lIns="0" tIns="0" rIns="0" bIns="0" rtlCol="0"/>
            <a:lstStyle/>
            <a:p>
              <a:endParaRPr/>
            </a:p>
          </p:txBody>
        </p:sp>
        <p:sp>
          <p:nvSpPr>
            <p:cNvPr id="153" name="object 153"/>
            <p:cNvSpPr/>
            <p:nvPr/>
          </p:nvSpPr>
          <p:spPr>
            <a:xfrm>
              <a:off x="2240279" y="4216869"/>
              <a:ext cx="638530" cy="484670"/>
            </a:xfrm>
            <a:prstGeom prst="rect">
              <a:avLst/>
            </a:prstGeom>
            <a:blipFill>
              <a:blip r:embed="rId21" cstate="print"/>
              <a:stretch>
                <a:fillRect/>
              </a:stretch>
            </a:blipFill>
          </p:spPr>
          <p:txBody>
            <a:bodyPr wrap="square" lIns="0" tIns="0" rIns="0" bIns="0" rtlCol="0"/>
            <a:lstStyle/>
            <a:p>
              <a:endParaRPr/>
            </a:p>
          </p:txBody>
        </p:sp>
        <p:sp>
          <p:nvSpPr>
            <p:cNvPr id="154" name="object 154"/>
            <p:cNvSpPr/>
            <p:nvPr/>
          </p:nvSpPr>
          <p:spPr>
            <a:xfrm>
              <a:off x="2378201" y="4226178"/>
              <a:ext cx="466725" cy="311785"/>
            </a:xfrm>
            <a:custGeom>
              <a:avLst/>
              <a:gdLst/>
              <a:ahLst/>
              <a:cxnLst/>
              <a:rect l="l" t="t" r="r" b="b"/>
              <a:pathLst>
                <a:path w="466725" h="311785">
                  <a:moveTo>
                    <a:pt x="55118" y="210566"/>
                  </a:moveTo>
                  <a:lnTo>
                    <a:pt x="49149" y="212598"/>
                  </a:lnTo>
                  <a:lnTo>
                    <a:pt x="46736" y="217424"/>
                  </a:lnTo>
                  <a:lnTo>
                    <a:pt x="0" y="311658"/>
                  </a:lnTo>
                  <a:lnTo>
                    <a:pt x="46679" y="309118"/>
                  </a:lnTo>
                  <a:lnTo>
                    <a:pt x="21843" y="309118"/>
                  </a:lnTo>
                  <a:lnTo>
                    <a:pt x="10922" y="292608"/>
                  </a:lnTo>
                  <a:lnTo>
                    <a:pt x="41621" y="272398"/>
                  </a:lnTo>
                  <a:lnTo>
                    <a:pt x="64516" y="226314"/>
                  </a:lnTo>
                  <a:lnTo>
                    <a:pt x="66929" y="221361"/>
                  </a:lnTo>
                  <a:lnTo>
                    <a:pt x="64897" y="215392"/>
                  </a:lnTo>
                  <a:lnTo>
                    <a:pt x="59943" y="212979"/>
                  </a:lnTo>
                  <a:lnTo>
                    <a:pt x="55118" y="210566"/>
                  </a:lnTo>
                  <a:close/>
                </a:path>
                <a:path w="466725" h="311785">
                  <a:moveTo>
                    <a:pt x="41621" y="272398"/>
                  </a:moveTo>
                  <a:lnTo>
                    <a:pt x="10922" y="292608"/>
                  </a:lnTo>
                  <a:lnTo>
                    <a:pt x="21843" y="309118"/>
                  </a:lnTo>
                  <a:lnTo>
                    <a:pt x="27630" y="305308"/>
                  </a:lnTo>
                  <a:lnTo>
                    <a:pt x="25273" y="305308"/>
                  </a:lnTo>
                  <a:lnTo>
                    <a:pt x="15875" y="290957"/>
                  </a:lnTo>
                  <a:lnTo>
                    <a:pt x="32852" y="290050"/>
                  </a:lnTo>
                  <a:lnTo>
                    <a:pt x="41621" y="272398"/>
                  </a:lnTo>
                  <a:close/>
                </a:path>
                <a:path w="466725" h="311785">
                  <a:moveTo>
                    <a:pt x="109347" y="285877"/>
                  </a:moveTo>
                  <a:lnTo>
                    <a:pt x="103886" y="286258"/>
                  </a:lnTo>
                  <a:lnTo>
                    <a:pt x="52384" y="289007"/>
                  </a:lnTo>
                  <a:lnTo>
                    <a:pt x="21843" y="309118"/>
                  </a:lnTo>
                  <a:lnTo>
                    <a:pt x="46679" y="309118"/>
                  </a:lnTo>
                  <a:lnTo>
                    <a:pt x="110490" y="305689"/>
                  </a:lnTo>
                  <a:lnTo>
                    <a:pt x="114681" y="300990"/>
                  </a:lnTo>
                  <a:lnTo>
                    <a:pt x="114300" y="295529"/>
                  </a:lnTo>
                  <a:lnTo>
                    <a:pt x="114046" y="290068"/>
                  </a:lnTo>
                  <a:lnTo>
                    <a:pt x="109347" y="285877"/>
                  </a:lnTo>
                  <a:close/>
                </a:path>
                <a:path w="466725" h="311785">
                  <a:moveTo>
                    <a:pt x="32852" y="290050"/>
                  </a:moveTo>
                  <a:lnTo>
                    <a:pt x="15875" y="290957"/>
                  </a:lnTo>
                  <a:lnTo>
                    <a:pt x="25273" y="305308"/>
                  </a:lnTo>
                  <a:lnTo>
                    <a:pt x="32852" y="290050"/>
                  </a:lnTo>
                  <a:close/>
                </a:path>
                <a:path w="466725" h="311785">
                  <a:moveTo>
                    <a:pt x="52384" y="289007"/>
                  </a:moveTo>
                  <a:lnTo>
                    <a:pt x="32852" y="290050"/>
                  </a:lnTo>
                  <a:lnTo>
                    <a:pt x="25273" y="305308"/>
                  </a:lnTo>
                  <a:lnTo>
                    <a:pt x="27630" y="305308"/>
                  </a:lnTo>
                  <a:lnTo>
                    <a:pt x="52384" y="289007"/>
                  </a:lnTo>
                  <a:close/>
                </a:path>
                <a:path w="466725" h="311785">
                  <a:moveTo>
                    <a:pt x="455422" y="0"/>
                  </a:moveTo>
                  <a:lnTo>
                    <a:pt x="41621" y="272398"/>
                  </a:lnTo>
                  <a:lnTo>
                    <a:pt x="32852" y="290050"/>
                  </a:lnTo>
                  <a:lnTo>
                    <a:pt x="52384" y="289007"/>
                  </a:lnTo>
                  <a:lnTo>
                    <a:pt x="466217" y="16510"/>
                  </a:lnTo>
                  <a:lnTo>
                    <a:pt x="455422" y="0"/>
                  </a:lnTo>
                  <a:close/>
                </a:path>
              </a:pathLst>
            </a:custGeom>
            <a:solidFill>
              <a:srgbClr val="93B6D2"/>
            </a:solidFill>
          </p:spPr>
          <p:txBody>
            <a:bodyPr wrap="square" lIns="0" tIns="0" rIns="0" bIns="0" rtlCol="0"/>
            <a:lstStyle/>
            <a:p>
              <a:endParaRPr/>
            </a:p>
          </p:txBody>
        </p:sp>
        <p:sp>
          <p:nvSpPr>
            <p:cNvPr id="155" name="object 155"/>
            <p:cNvSpPr/>
            <p:nvPr/>
          </p:nvSpPr>
          <p:spPr>
            <a:xfrm>
              <a:off x="2234183" y="5436108"/>
              <a:ext cx="644651" cy="438962"/>
            </a:xfrm>
            <a:prstGeom prst="rect">
              <a:avLst/>
            </a:prstGeom>
            <a:blipFill>
              <a:blip r:embed="rId22" cstate="print"/>
              <a:stretch>
                <a:fillRect/>
              </a:stretch>
            </a:blipFill>
          </p:spPr>
          <p:txBody>
            <a:bodyPr wrap="square" lIns="0" tIns="0" rIns="0" bIns="0" rtlCol="0"/>
            <a:lstStyle/>
            <a:p>
              <a:endParaRPr/>
            </a:p>
          </p:txBody>
        </p:sp>
        <p:sp>
          <p:nvSpPr>
            <p:cNvPr id="156" name="object 156"/>
            <p:cNvSpPr/>
            <p:nvPr/>
          </p:nvSpPr>
          <p:spPr>
            <a:xfrm>
              <a:off x="2372105" y="5446521"/>
              <a:ext cx="472440" cy="268605"/>
            </a:xfrm>
            <a:custGeom>
              <a:avLst/>
              <a:gdLst/>
              <a:ahLst/>
              <a:cxnLst/>
              <a:rect l="l" t="t" r="r" b="b"/>
              <a:pathLst>
                <a:path w="472439" h="268604">
                  <a:moveTo>
                    <a:pt x="62864" y="169265"/>
                  </a:moveTo>
                  <a:lnTo>
                    <a:pt x="56895" y="170789"/>
                  </a:lnTo>
                  <a:lnTo>
                    <a:pt x="53975" y="175475"/>
                  </a:lnTo>
                  <a:lnTo>
                    <a:pt x="0" y="265722"/>
                  </a:lnTo>
                  <a:lnTo>
                    <a:pt x="110617" y="268503"/>
                  </a:lnTo>
                  <a:lnTo>
                    <a:pt x="114409" y="264921"/>
                  </a:lnTo>
                  <a:lnTo>
                    <a:pt x="21970" y="264921"/>
                  </a:lnTo>
                  <a:lnTo>
                    <a:pt x="12445" y="247561"/>
                  </a:lnTo>
                  <a:lnTo>
                    <a:pt x="44450" y="229957"/>
                  </a:lnTo>
                  <a:lnTo>
                    <a:pt x="70993" y="185661"/>
                  </a:lnTo>
                  <a:lnTo>
                    <a:pt x="73787" y="180962"/>
                  </a:lnTo>
                  <a:lnTo>
                    <a:pt x="72262" y="174878"/>
                  </a:lnTo>
                  <a:lnTo>
                    <a:pt x="62864" y="169265"/>
                  </a:lnTo>
                  <a:close/>
                </a:path>
                <a:path w="472439" h="268604">
                  <a:moveTo>
                    <a:pt x="44450" y="229957"/>
                  </a:moveTo>
                  <a:lnTo>
                    <a:pt x="12445" y="247561"/>
                  </a:lnTo>
                  <a:lnTo>
                    <a:pt x="21970" y="264921"/>
                  </a:lnTo>
                  <a:lnTo>
                    <a:pt x="28503" y="261327"/>
                  </a:lnTo>
                  <a:lnTo>
                    <a:pt x="25654" y="261327"/>
                  </a:lnTo>
                  <a:lnTo>
                    <a:pt x="17399" y="246341"/>
                  </a:lnTo>
                  <a:lnTo>
                    <a:pt x="34633" y="246341"/>
                  </a:lnTo>
                  <a:lnTo>
                    <a:pt x="44450" y="229957"/>
                  </a:lnTo>
                  <a:close/>
                </a:path>
                <a:path w="472439" h="268604">
                  <a:moveTo>
                    <a:pt x="54059" y="247265"/>
                  </a:moveTo>
                  <a:lnTo>
                    <a:pt x="21970" y="264921"/>
                  </a:lnTo>
                  <a:lnTo>
                    <a:pt x="114409" y="264921"/>
                  </a:lnTo>
                  <a:lnTo>
                    <a:pt x="115188" y="264185"/>
                  </a:lnTo>
                  <a:lnTo>
                    <a:pt x="115443" y="253237"/>
                  </a:lnTo>
                  <a:lnTo>
                    <a:pt x="111125" y="248704"/>
                  </a:lnTo>
                  <a:lnTo>
                    <a:pt x="54059" y="247265"/>
                  </a:lnTo>
                  <a:close/>
                </a:path>
                <a:path w="472439" h="268604">
                  <a:moveTo>
                    <a:pt x="17399" y="246341"/>
                  </a:moveTo>
                  <a:lnTo>
                    <a:pt x="25654" y="261327"/>
                  </a:lnTo>
                  <a:lnTo>
                    <a:pt x="34377" y="246769"/>
                  </a:lnTo>
                  <a:lnTo>
                    <a:pt x="17399" y="246341"/>
                  </a:lnTo>
                  <a:close/>
                </a:path>
                <a:path w="472439" h="268604">
                  <a:moveTo>
                    <a:pt x="34377" y="246769"/>
                  </a:moveTo>
                  <a:lnTo>
                    <a:pt x="25654" y="261327"/>
                  </a:lnTo>
                  <a:lnTo>
                    <a:pt x="28503" y="261327"/>
                  </a:lnTo>
                  <a:lnTo>
                    <a:pt x="54059" y="247265"/>
                  </a:lnTo>
                  <a:lnTo>
                    <a:pt x="34377" y="246769"/>
                  </a:lnTo>
                  <a:close/>
                </a:path>
                <a:path w="472439" h="268604">
                  <a:moveTo>
                    <a:pt x="462533" y="0"/>
                  </a:moveTo>
                  <a:lnTo>
                    <a:pt x="44450" y="229957"/>
                  </a:lnTo>
                  <a:lnTo>
                    <a:pt x="34377" y="246769"/>
                  </a:lnTo>
                  <a:lnTo>
                    <a:pt x="54059" y="247265"/>
                  </a:lnTo>
                  <a:lnTo>
                    <a:pt x="472058" y="17271"/>
                  </a:lnTo>
                  <a:lnTo>
                    <a:pt x="462533" y="0"/>
                  </a:lnTo>
                  <a:close/>
                </a:path>
                <a:path w="472439" h="268604">
                  <a:moveTo>
                    <a:pt x="34633" y="246341"/>
                  </a:moveTo>
                  <a:lnTo>
                    <a:pt x="17399" y="246341"/>
                  </a:lnTo>
                  <a:lnTo>
                    <a:pt x="34377" y="246769"/>
                  </a:lnTo>
                  <a:lnTo>
                    <a:pt x="34633" y="246341"/>
                  </a:lnTo>
                  <a:close/>
                </a:path>
              </a:pathLst>
            </a:custGeom>
            <a:solidFill>
              <a:srgbClr val="93B6D2"/>
            </a:solidFill>
          </p:spPr>
          <p:txBody>
            <a:bodyPr wrap="square" lIns="0" tIns="0" rIns="0" bIns="0" rtlCol="0"/>
            <a:lstStyle/>
            <a:p>
              <a:endParaRPr/>
            </a:p>
          </p:txBody>
        </p:sp>
        <p:sp>
          <p:nvSpPr>
            <p:cNvPr id="157" name="object 157"/>
            <p:cNvSpPr txBox="1"/>
            <p:nvPr/>
          </p:nvSpPr>
          <p:spPr>
            <a:xfrm>
              <a:off x="2675635" y="3168313"/>
              <a:ext cx="217804" cy="127635"/>
            </a:xfrm>
            <a:prstGeom prst="rect">
              <a:avLst/>
            </a:prstGeom>
          </p:spPr>
          <p:txBody>
            <a:bodyPr vert="horz" wrap="square" lIns="0" tIns="0" rIns="0" bIns="0" rtlCol="0">
              <a:spAutoFit/>
            </a:bodyPr>
            <a:lstStyle/>
            <a:p>
              <a:pPr marL="12700">
                <a:lnSpc>
                  <a:spcPct val="100000"/>
                </a:lnSpc>
              </a:pPr>
              <a:r>
                <a:rPr sz="800" spc="-25" dirty="0">
                  <a:solidFill>
                    <a:srgbClr val="DD8046"/>
                  </a:solidFill>
                  <a:latin typeface="Calibri"/>
                  <a:cs typeface="Calibri"/>
                </a:rPr>
                <a:t>I</a:t>
              </a:r>
              <a:r>
                <a:rPr sz="800" spc="-80" dirty="0">
                  <a:solidFill>
                    <a:srgbClr val="DD8046"/>
                  </a:solidFill>
                  <a:latin typeface="Calibri"/>
                  <a:cs typeface="Calibri"/>
                </a:rPr>
                <a:t>n</a:t>
              </a:r>
              <a:r>
                <a:rPr sz="800" spc="15" dirty="0">
                  <a:solidFill>
                    <a:srgbClr val="DD8046"/>
                  </a:solidFill>
                  <a:latin typeface="Calibri"/>
                  <a:cs typeface="Calibri"/>
                </a:rPr>
                <a:t>p</a:t>
              </a:r>
              <a:r>
                <a:rPr sz="800" spc="-75" dirty="0">
                  <a:solidFill>
                    <a:srgbClr val="DD8046"/>
                  </a:solidFill>
                  <a:latin typeface="Calibri"/>
                  <a:cs typeface="Calibri"/>
                </a:rPr>
                <a:t>ut</a:t>
              </a:r>
              <a:endParaRPr sz="800">
                <a:latin typeface="Calibri"/>
                <a:cs typeface="Calibri"/>
              </a:endParaRPr>
            </a:p>
          </p:txBody>
        </p:sp>
        <p:sp>
          <p:nvSpPr>
            <p:cNvPr id="158" name="object 158"/>
            <p:cNvSpPr txBox="1"/>
            <p:nvPr/>
          </p:nvSpPr>
          <p:spPr>
            <a:xfrm>
              <a:off x="2646679" y="4388783"/>
              <a:ext cx="217804" cy="127635"/>
            </a:xfrm>
            <a:prstGeom prst="rect">
              <a:avLst/>
            </a:prstGeom>
          </p:spPr>
          <p:txBody>
            <a:bodyPr vert="horz" wrap="square" lIns="0" tIns="0" rIns="0" bIns="0" rtlCol="0">
              <a:spAutoFit/>
            </a:bodyPr>
            <a:lstStyle/>
            <a:p>
              <a:pPr marL="12700">
                <a:lnSpc>
                  <a:spcPct val="100000"/>
                </a:lnSpc>
              </a:pPr>
              <a:r>
                <a:rPr sz="800" spc="-25" dirty="0">
                  <a:solidFill>
                    <a:srgbClr val="DD8046"/>
                  </a:solidFill>
                  <a:latin typeface="Calibri"/>
                  <a:cs typeface="Calibri"/>
                </a:rPr>
                <a:t>I</a:t>
              </a:r>
              <a:r>
                <a:rPr sz="800" spc="-80" dirty="0">
                  <a:solidFill>
                    <a:srgbClr val="DD8046"/>
                  </a:solidFill>
                  <a:latin typeface="Calibri"/>
                  <a:cs typeface="Calibri"/>
                </a:rPr>
                <a:t>n</a:t>
              </a:r>
              <a:r>
                <a:rPr sz="800" spc="15" dirty="0">
                  <a:solidFill>
                    <a:srgbClr val="DD8046"/>
                  </a:solidFill>
                  <a:latin typeface="Calibri"/>
                  <a:cs typeface="Calibri"/>
                </a:rPr>
                <a:t>p</a:t>
              </a:r>
              <a:r>
                <a:rPr sz="800" spc="-75" dirty="0">
                  <a:solidFill>
                    <a:srgbClr val="DD8046"/>
                  </a:solidFill>
                  <a:latin typeface="Calibri"/>
                  <a:cs typeface="Calibri"/>
                </a:rPr>
                <a:t>ut</a:t>
              </a:r>
              <a:endParaRPr sz="800">
                <a:latin typeface="Calibri"/>
                <a:cs typeface="Calibri"/>
              </a:endParaRPr>
            </a:p>
          </p:txBody>
        </p:sp>
        <p:sp>
          <p:nvSpPr>
            <p:cNvPr id="159" name="object 159"/>
            <p:cNvSpPr txBox="1"/>
            <p:nvPr/>
          </p:nvSpPr>
          <p:spPr>
            <a:xfrm>
              <a:off x="2660395" y="5590000"/>
              <a:ext cx="217804" cy="127635"/>
            </a:xfrm>
            <a:prstGeom prst="rect">
              <a:avLst/>
            </a:prstGeom>
          </p:spPr>
          <p:txBody>
            <a:bodyPr vert="horz" wrap="square" lIns="0" tIns="0" rIns="0" bIns="0" rtlCol="0">
              <a:spAutoFit/>
            </a:bodyPr>
            <a:lstStyle/>
            <a:p>
              <a:pPr marL="12700">
                <a:lnSpc>
                  <a:spcPct val="100000"/>
                </a:lnSpc>
              </a:pPr>
              <a:r>
                <a:rPr sz="800" spc="-25" dirty="0">
                  <a:solidFill>
                    <a:srgbClr val="DD8046"/>
                  </a:solidFill>
                  <a:latin typeface="Calibri"/>
                  <a:cs typeface="Calibri"/>
                </a:rPr>
                <a:t>I</a:t>
              </a:r>
              <a:r>
                <a:rPr sz="800" spc="-80" dirty="0">
                  <a:solidFill>
                    <a:srgbClr val="DD8046"/>
                  </a:solidFill>
                  <a:latin typeface="Calibri"/>
                  <a:cs typeface="Calibri"/>
                </a:rPr>
                <a:t>n</a:t>
              </a:r>
              <a:r>
                <a:rPr sz="800" spc="15" dirty="0">
                  <a:solidFill>
                    <a:srgbClr val="DD8046"/>
                  </a:solidFill>
                  <a:latin typeface="Calibri"/>
                  <a:cs typeface="Calibri"/>
                </a:rPr>
                <a:t>p</a:t>
              </a:r>
              <a:r>
                <a:rPr sz="800" spc="-75" dirty="0">
                  <a:solidFill>
                    <a:srgbClr val="DD8046"/>
                  </a:solidFill>
                  <a:latin typeface="Calibri"/>
                  <a:cs typeface="Calibri"/>
                </a:rPr>
                <a:t>ut</a:t>
              </a:r>
              <a:endParaRPr sz="800">
                <a:latin typeface="Calibri"/>
                <a:cs typeface="Calibri"/>
              </a:endParaRPr>
            </a:p>
          </p:txBody>
        </p:sp>
        <p:sp>
          <p:nvSpPr>
            <p:cNvPr id="160" name="object 160"/>
            <p:cNvSpPr txBox="1"/>
            <p:nvPr/>
          </p:nvSpPr>
          <p:spPr>
            <a:xfrm>
              <a:off x="5232019" y="1710267"/>
              <a:ext cx="1354455" cy="177800"/>
            </a:xfrm>
            <a:prstGeom prst="rect">
              <a:avLst/>
            </a:prstGeom>
          </p:spPr>
          <p:txBody>
            <a:bodyPr vert="horz" wrap="square" lIns="0" tIns="0" rIns="0" bIns="0" rtlCol="0">
              <a:spAutoFit/>
            </a:bodyPr>
            <a:lstStyle/>
            <a:p>
              <a:pPr marL="12700">
                <a:lnSpc>
                  <a:spcPct val="100000"/>
                </a:lnSpc>
              </a:pPr>
              <a:r>
                <a:rPr sz="1200" spc="130" dirty="0">
                  <a:latin typeface="Calibri"/>
                  <a:cs typeface="Calibri"/>
                </a:rPr>
                <a:t>O</a:t>
              </a:r>
              <a:r>
                <a:rPr sz="1200" spc="-30" dirty="0">
                  <a:latin typeface="Calibri"/>
                  <a:cs typeface="Calibri"/>
                </a:rPr>
                <a:t>r</a:t>
              </a:r>
              <a:r>
                <a:rPr sz="1200" spc="70" dirty="0">
                  <a:latin typeface="Calibri"/>
                  <a:cs typeface="Calibri"/>
                </a:rPr>
                <a:t>g</a:t>
              </a:r>
              <a:r>
                <a:rPr sz="1200" spc="85" dirty="0">
                  <a:latin typeface="Calibri"/>
                  <a:cs typeface="Calibri"/>
                </a:rPr>
                <a:t>a</a:t>
              </a:r>
              <a:r>
                <a:rPr sz="1200" spc="-110" dirty="0">
                  <a:latin typeface="Calibri"/>
                  <a:cs typeface="Calibri"/>
                </a:rPr>
                <a:t>n</a:t>
              </a:r>
              <a:r>
                <a:rPr sz="1200" spc="-20" dirty="0">
                  <a:latin typeface="Calibri"/>
                  <a:cs typeface="Calibri"/>
                </a:rPr>
                <a:t>i</a:t>
              </a:r>
              <a:r>
                <a:rPr sz="1200" spc="50" dirty="0">
                  <a:latin typeface="Calibri"/>
                  <a:cs typeface="Calibri"/>
                </a:rPr>
                <a:t>z</a:t>
              </a:r>
              <a:r>
                <a:rPr sz="1200" spc="85" dirty="0">
                  <a:latin typeface="Calibri"/>
                  <a:cs typeface="Calibri"/>
                </a:rPr>
                <a:t>a</a:t>
              </a:r>
              <a:r>
                <a:rPr sz="1200" spc="-80" dirty="0">
                  <a:latin typeface="Calibri"/>
                  <a:cs typeface="Calibri"/>
                </a:rPr>
                <a:t>t</a:t>
              </a:r>
              <a:r>
                <a:rPr sz="1200" spc="-20" dirty="0">
                  <a:latin typeface="Calibri"/>
                  <a:cs typeface="Calibri"/>
                </a:rPr>
                <a:t>i</a:t>
              </a:r>
              <a:r>
                <a:rPr sz="1200" spc="-35" dirty="0">
                  <a:latin typeface="Calibri"/>
                  <a:cs typeface="Calibri"/>
                </a:rPr>
                <a:t>o</a:t>
              </a:r>
              <a:r>
                <a:rPr sz="1200" spc="-110" dirty="0">
                  <a:latin typeface="Calibri"/>
                  <a:cs typeface="Calibri"/>
                </a:rPr>
                <a:t>n</a:t>
              </a:r>
              <a:r>
                <a:rPr sz="1200" spc="85" dirty="0">
                  <a:latin typeface="Calibri"/>
                  <a:cs typeface="Calibri"/>
                </a:rPr>
                <a:t>a</a:t>
              </a:r>
              <a:r>
                <a:rPr sz="1200" spc="-5" dirty="0">
                  <a:latin typeface="Calibri"/>
                  <a:cs typeface="Calibri"/>
                </a:rPr>
                <a:t>l</a:t>
              </a:r>
              <a:r>
                <a:rPr sz="1200" spc="40" dirty="0">
                  <a:latin typeface="Calibri"/>
                  <a:cs typeface="Calibri"/>
                </a:rPr>
                <a:t> </a:t>
              </a:r>
              <a:r>
                <a:rPr sz="1200" spc="-50" dirty="0">
                  <a:latin typeface="Calibri"/>
                  <a:cs typeface="Calibri"/>
                </a:rPr>
                <a:t>L</a:t>
              </a:r>
              <a:r>
                <a:rPr sz="1200" dirty="0">
                  <a:latin typeface="Calibri"/>
                  <a:cs typeface="Calibri"/>
                </a:rPr>
                <a:t>e</a:t>
              </a:r>
              <a:r>
                <a:rPr sz="1200" spc="-45" dirty="0">
                  <a:latin typeface="Calibri"/>
                  <a:cs typeface="Calibri"/>
                </a:rPr>
                <a:t>v</a:t>
              </a:r>
              <a:r>
                <a:rPr sz="1200" dirty="0">
                  <a:latin typeface="Calibri"/>
                  <a:cs typeface="Calibri"/>
                </a:rPr>
                <a:t>e</a:t>
              </a:r>
              <a:r>
                <a:rPr sz="1200" spc="-15" dirty="0">
                  <a:latin typeface="Calibri"/>
                  <a:cs typeface="Calibri"/>
                </a:rPr>
                <a:t>l</a:t>
              </a:r>
              <a:r>
                <a:rPr sz="1200" spc="5" dirty="0">
                  <a:latin typeface="Calibri"/>
                  <a:cs typeface="Calibri"/>
                </a:rPr>
                <a:t>s</a:t>
              </a:r>
              <a:endParaRPr sz="1200">
                <a:latin typeface="Calibri"/>
                <a:cs typeface="Calibri"/>
              </a:endParaRPr>
            </a:p>
          </p:txBody>
        </p:sp>
        <p:sp>
          <p:nvSpPr>
            <p:cNvPr id="161" name="object 161"/>
            <p:cNvSpPr txBox="1"/>
            <p:nvPr/>
          </p:nvSpPr>
          <p:spPr>
            <a:xfrm>
              <a:off x="1650873" y="1582505"/>
              <a:ext cx="1451610" cy="361315"/>
            </a:xfrm>
            <a:prstGeom prst="rect">
              <a:avLst/>
            </a:prstGeom>
          </p:spPr>
          <p:txBody>
            <a:bodyPr vert="horz" wrap="square" lIns="0" tIns="0" rIns="0" bIns="0" rtlCol="0">
              <a:spAutoFit/>
            </a:bodyPr>
            <a:lstStyle/>
            <a:p>
              <a:pPr marL="12700" marR="5080" indent="297180">
                <a:lnSpc>
                  <a:spcPct val="100000"/>
                </a:lnSpc>
              </a:pPr>
              <a:r>
                <a:rPr sz="1200" spc="-65" dirty="0">
                  <a:latin typeface="Calibri"/>
                  <a:cs typeface="Calibri"/>
                </a:rPr>
                <a:t>E</a:t>
              </a:r>
              <a:r>
                <a:rPr sz="1200" spc="-105" dirty="0">
                  <a:latin typeface="Calibri"/>
                  <a:cs typeface="Calibri"/>
                </a:rPr>
                <a:t>n</a:t>
              </a:r>
              <a:r>
                <a:rPr sz="1200" spc="30" dirty="0">
                  <a:latin typeface="Calibri"/>
                  <a:cs typeface="Calibri"/>
                </a:rPr>
                <a:t>d</a:t>
              </a:r>
              <a:r>
                <a:rPr sz="1200" spc="5" dirty="0">
                  <a:latin typeface="Calibri"/>
                  <a:cs typeface="Calibri"/>
                </a:rPr>
                <a:t>s</a:t>
              </a:r>
              <a:r>
                <a:rPr sz="1200" spc="-35" dirty="0">
                  <a:latin typeface="Calibri"/>
                  <a:cs typeface="Calibri"/>
                </a:rPr>
                <a:t> </a:t>
              </a:r>
              <a:r>
                <a:rPr sz="1200" dirty="0">
                  <a:latin typeface="Calibri"/>
                  <a:cs typeface="Calibri"/>
                </a:rPr>
                <a:t>–</a:t>
              </a:r>
              <a:r>
                <a:rPr sz="1200" spc="50" dirty="0">
                  <a:latin typeface="Calibri"/>
                  <a:cs typeface="Calibri"/>
                </a:rPr>
                <a:t> </a:t>
              </a:r>
              <a:r>
                <a:rPr sz="1200" spc="-105" dirty="0">
                  <a:latin typeface="Calibri"/>
                  <a:cs typeface="Calibri"/>
                </a:rPr>
                <a:t>M</a:t>
              </a:r>
              <a:r>
                <a:rPr sz="1200" dirty="0">
                  <a:latin typeface="Calibri"/>
                  <a:cs typeface="Calibri"/>
                </a:rPr>
                <a:t>e</a:t>
              </a:r>
              <a:r>
                <a:rPr sz="1200" spc="80" dirty="0">
                  <a:latin typeface="Calibri"/>
                  <a:cs typeface="Calibri"/>
                </a:rPr>
                <a:t>a</a:t>
              </a:r>
              <a:r>
                <a:rPr sz="1200" spc="-110" dirty="0">
                  <a:latin typeface="Calibri"/>
                  <a:cs typeface="Calibri"/>
                </a:rPr>
                <a:t>n</a:t>
              </a:r>
              <a:r>
                <a:rPr sz="1200" spc="5" dirty="0">
                  <a:latin typeface="Calibri"/>
                  <a:cs typeface="Calibri"/>
                </a:rPr>
                <a:t>s </a:t>
              </a:r>
              <a:r>
                <a:rPr sz="1200" spc="-35" dirty="0">
                  <a:latin typeface="Calibri"/>
                  <a:cs typeface="Calibri"/>
                </a:rPr>
                <a:t>H</a:t>
              </a:r>
              <a:r>
                <a:rPr sz="1200" spc="-20" dirty="0">
                  <a:latin typeface="Calibri"/>
                  <a:cs typeface="Calibri"/>
                </a:rPr>
                <a:t>i</a:t>
              </a:r>
              <a:r>
                <a:rPr sz="1200" dirty="0">
                  <a:latin typeface="Calibri"/>
                  <a:cs typeface="Calibri"/>
                </a:rPr>
                <a:t>e</a:t>
              </a:r>
              <a:r>
                <a:rPr sz="1200" spc="-40" dirty="0">
                  <a:latin typeface="Calibri"/>
                  <a:cs typeface="Calibri"/>
                </a:rPr>
                <a:t>r</a:t>
              </a:r>
              <a:r>
                <a:rPr sz="1200" spc="85" dirty="0">
                  <a:latin typeface="Calibri"/>
                  <a:cs typeface="Calibri"/>
                </a:rPr>
                <a:t>a</a:t>
              </a:r>
              <a:r>
                <a:rPr sz="1200" spc="-30" dirty="0">
                  <a:latin typeface="Calibri"/>
                  <a:cs typeface="Calibri"/>
                </a:rPr>
                <a:t>r</a:t>
              </a:r>
              <a:r>
                <a:rPr sz="1200" spc="-10" dirty="0">
                  <a:latin typeface="Calibri"/>
                  <a:cs typeface="Calibri"/>
                </a:rPr>
                <a:t>c</a:t>
              </a:r>
              <a:r>
                <a:rPr sz="1200" spc="-130" dirty="0">
                  <a:latin typeface="Calibri"/>
                  <a:cs typeface="Calibri"/>
                </a:rPr>
                <a:t>h</a:t>
              </a:r>
              <a:r>
                <a:rPr sz="1200" spc="50" dirty="0">
                  <a:latin typeface="Calibri"/>
                  <a:cs typeface="Calibri"/>
                </a:rPr>
                <a:t>y</a:t>
              </a:r>
              <a:r>
                <a:rPr sz="1200" spc="75" dirty="0">
                  <a:latin typeface="Calibri"/>
                  <a:cs typeface="Calibri"/>
                </a:rPr>
                <a:t> </a:t>
              </a:r>
              <a:r>
                <a:rPr sz="1200" spc="-35" dirty="0">
                  <a:latin typeface="Calibri"/>
                  <a:cs typeface="Calibri"/>
                </a:rPr>
                <a:t>o</a:t>
              </a:r>
              <a:r>
                <a:rPr sz="1200" spc="-40" dirty="0">
                  <a:latin typeface="Calibri"/>
                  <a:cs typeface="Calibri"/>
                </a:rPr>
                <a:t>f</a:t>
              </a:r>
              <a:r>
                <a:rPr sz="1200" dirty="0">
                  <a:latin typeface="Calibri"/>
                  <a:cs typeface="Calibri"/>
                </a:rPr>
                <a:t> </a:t>
              </a:r>
              <a:r>
                <a:rPr sz="1200" spc="-120" dirty="0">
                  <a:latin typeface="Calibri"/>
                  <a:cs typeface="Calibri"/>
                </a:rPr>
                <a:t> </a:t>
              </a:r>
              <a:r>
                <a:rPr sz="1200" spc="45" dirty="0">
                  <a:latin typeface="Calibri"/>
                  <a:cs typeface="Calibri"/>
                </a:rPr>
                <a:t>S</a:t>
              </a:r>
              <a:r>
                <a:rPr sz="1200" spc="-80" dirty="0">
                  <a:latin typeface="Calibri"/>
                  <a:cs typeface="Calibri"/>
                </a:rPr>
                <a:t>t</a:t>
              </a:r>
              <a:r>
                <a:rPr sz="1200" spc="-40" dirty="0">
                  <a:latin typeface="Calibri"/>
                  <a:cs typeface="Calibri"/>
                </a:rPr>
                <a:t>r</a:t>
              </a:r>
              <a:r>
                <a:rPr sz="1200" spc="85" dirty="0">
                  <a:latin typeface="Calibri"/>
                  <a:cs typeface="Calibri"/>
                </a:rPr>
                <a:t>a</a:t>
              </a:r>
              <a:r>
                <a:rPr sz="1200" spc="-80" dirty="0">
                  <a:latin typeface="Calibri"/>
                  <a:cs typeface="Calibri"/>
                </a:rPr>
                <a:t>t</a:t>
              </a:r>
              <a:r>
                <a:rPr sz="1200" dirty="0">
                  <a:latin typeface="Calibri"/>
                  <a:cs typeface="Calibri"/>
                </a:rPr>
                <a:t>e</a:t>
              </a:r>
              <a:r>
                <a:rPr sz="1200" spc="90" dirty="0">
                  <a:latin typeface="Calibri"/>
                  <a:cs typeface="Calibri"/>
                </a:rPr>
                <a:t>g</a:t>
              </a:r>
              <a:r>
                <a:rPr sz="1200" spc="-20" dirty="0">
                  <a:latin typeface="Calibri"/>
                  <a:cs typeface="Calibri"/>
                </a:rPr>
                <a:t>i</a:t>
              </a:r>
              <a:r>
                <a:rPr sz="1200" dirty="0">
                  <a:latin typeface="Calibri"/>
                  <a:cs typeface="Calibri"/>
                </a:rPr>
                <a:t>e</a:t>
              </a:r>
              <a:r>
                <a:rPr sz="1200" spc="5" dirty="0">
                  <a:latin typeface="Calibri"/>
                  <a:cs typeface="Calibri"/>
                </a:rPr>
                <a:t>s</a:t>
              </a:r>
              <a:endParaRPr sz="1200" dirty="0">
                <a:latin typeface="Calibri"/>
                <a:cs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33" name="Group 3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34" name="Rectangle 3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object 2"/>
          <p:cNvSpPr txBox="1">
            <a:spLocks noGrp="1"/>
          </p:cNvSpPr>
          <p:nvPr>
            <p:ph type="title"/>
          </p:nvPr>
        </p:nvSpPr>
        <p:spPr>
          <a:xfrm>
            <a:off x="750279" y="1209957"/>
            <a:ext cx="2275935" cy="4438087"/>
          </a:xfrm>
          <a:prstGeom prst="rect">
            <a:avLst/>
          </a:prstGeom>
        </p:spPr>
        <p:txBody>
          <a:bodyPr vert="horz" lIns="91440" tIns="45720" rIns="91440" bIns="45720" rtlCol="0" anchor="ctr">
            <a:normAutofit/>
          </a:bodyPr>
          <a:lstStyle/>
          <a:p>
            <a:pPr marL="987425" algn="r"/>
            <a:r>
              <a:rPr lang="en-US" sz="1500" spc="100" dirty="0">
                <a:solidFill>
                  <a:schemeClr val="tx1"/>
                </a:solidFill>
              </a:rPr>
              <a:t>Chapter 1Practical Lessons</a:t>
            </a:r>
          </a:p>
        </p:txBody>
      </p:sp>
      <p:sp>
        <p:nvSpPr>
          <p:cNvPr id="7" name="object 7"/>
          <p:cNvSpPr txBox="1"/>
          <p:nvPr/>
        </p:nvSpPr>
        <p:spPr>
          <a:xfrm>
            <a:off x="3508818" y="1059025"/>
            <a:ext cx="3976641" cy="4739950"/>
          </a:xfrm>
          <a:prstGeom prst="rect">
            <a:avLst/>
          </a:prstGeom>
        </p:spPr>
        <p:txBody>
          <a:bodyPr vert="horz" lIns="91440" tIns="45720" rIns="91440" bIns="45720" rtlCol="0" anchor="ctr">
            <a:normAutofit/>
          </a:bodyPr>
          <a:lstStyle/>
          <a:p>
            <a:pPr marL="12700" marR="5080">
              <a:spcBef>
                <a:spcPts val="1000"/>
              </a:spcBef>
              <a:buClr>
                <a:schemeClr val="accent1"/>
              </a:buClr>
              <a:buSzPct val="80000"/>
              <a:tabLst>
                <a:tab pos="2012950" algn="l"/>
                <a:tab pos="3418204" algn="l"/>
              </a:tabLst>
            </a:pPr>
            <a:r>
              <a:rPr lang="en-US" spc="100" dirty="0"/>
              <a:t>A conceptual model of strategic management is not just an academic exercise nor is it a passing fad. If managers are going to engage in strategic planning in an organization and be successful, they must understand how strategic thinking, strategic planning, and strategic momentum fit together and the nature of each.</a:t>
            </a:r>
          </a:p>
        </p:txBody>
      </p:sp>
      <p:cxnSp>
        <p:nvCxnSpPr>
          <p:cNvPr id="37" name="Straight Connector 3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11" name="object 11"/>
          <p:cNvSpPr txBox="1">
            <a:spLocks noGrp="1"/>
          </p:cNvSpPr>
          <p:nvPr>
            <p:ph type="title"/>
          </p:nvPr>
        </p:nvSpPr>
        <p:spPr>
          <a:xfrm>
            <a:off x="866214" y="973668"/>
            <a:ext cx="6571060" cy="706964"/>
          </a:xfrm>
          <a:prstGeom prst="rect">
            <a:avLst/>
          </a:prstGeom>
        </p:spPr>
        <p:txBody>
          <a:bodyPr vert="horz" lIns="91440" tIns="45720" rIns="91440" bIns="45720" rtlCol="0" anchor="ctr">
            <a:normAutofit/>
          </a:bodyPr>
          <a:lstStyle/>
          <a:p>
            <a:pPr marL="987425">
              <a:lnSpc>
                <a:spcPct val="90000"/>
              </a:lnSpc>
            </a:pPr>
            <a:r>
              <a:rPr lang="en-US" sz="3100" spc="310">
                <a:solidFill>
                  <a:srgbClr val="FFFFFF"/>
                </a:solidFill>
              </a:rPr>
              <a:t>C</a:t>
            </a:r>
            <a:r>
              <a:rPr lang="en-US" sz="3100" spc="-385">
                <a:solidFill>
                  <a:srgbClr val="FFFFFF"/>
                </a:solidFill>
              </a:rPr>
              <a:t>h</a:t>
            </a:r>
            <a:r>
              <a:rPr lang="en-US" sz="3100" spc="315">
                <a:solidFill>
                  <a:srgbClr val="FFFFFF"/>
                </a:solidFill>
              </a:rPr>
              <a:t>a</a:t>
            </a:r>
            <a:r>
              <a:rPr lang="en-US" sz="3100" spc="114">
                <a:solidFill>
                  <a:srgbClr val="FFFFFF"/>
                </a:solidFill>
              </a:rPr>
              <a:t>p</a:t>
            </a:r>
            <a:r>
              <a:rPr lang="en-US" sz="3100" spc="-285">
                <a:solidFill>
                  <a:srgbClr val="FFFFFF"/>
                </a:solidFill>
              </a:rPr>
              <a:t>t</a:t>
            </a:r>
            <a:r>
              <a:rPr lang="en-US" sz="3100" spc="5">
                <a:solidFill>
                  <a:srgbClr val="FFFFFF"/>
                </a:solidFill>
              </a:rPr>
              <a:t>e</a:t>
            </a:r>
            <a:r>
              <a:rPr lang="en-US" sz="3100" spc="-65">
                <a:solidFill>
                  <a:srgbClr val="FFFFFF"/>
                </a:solidFill>
              </a:rPr>
              <a:t>r</a:t>
            </a:r>
            <a:r>
              <a:rPr lang="en-US" sz="3100" spc="185">
                <a:solidFill>
                  <a:srgbClr val="FFFFFF"/>
                </a:solidFill>
              </a:rPr>
              <a:t> </a:t>
            </a:r>
            <a:r>
              <a:rPr lang="en-US" sz="3100" spc="480">
                <a:solidFill>
                  <a:srgbClr val="FFFFFF"/>
                </a:solidFill>
              </a:rPr>
              <a:t>1</a:t>
            </a:r>
            <a:r>
              <a:rPr lang="en-US" sz="3100" spc="-65">
                <a:solidFill>
                  <a:srgbClr val="FFFFFF"/>
                </a:solidFill>
              </a:rPr>
              <a:t> </a:t>
            </a:r>
            <a:r>
              <a:rPr lang="en-US" sz="3100" spc="-75">
                <a:solidFill>
                  <a:srgbClr val="FFFFFF"/>
                </a:solidFill>
              </a:rPr>
              <a:t>P</a:t>
            </a:r>
            <a:r>
              <a:rPr lang="en-US" sz="3100" spc="-130">
                <a:solidFill>
                  <a:srgbClr val="FFFFFF"/>
                </a:solidFill>
              </a:rPr>
              <a:t>r</a:t>
            </a:r>
            <a:r>
              <a:rPr lang="en-US" sz="3100" spc="315">
                <a:solidFill>
                  <a:srgbClr val="FFFFFF"/>
                </a:solidFill>
              </a:rPr>
              <a:t>a</a:t>
            </a:r>
            <a:r>
              <a:rPr lang="en-US" sz="3100" spc="-170">
                <a:solidFill>
                  <a:srgbClr val="FFFFFF"/>
                </a:solidFill>
              </a:rPr>
              <a:t>c</a:t>
            </a:r>
            <a:r>
              <a:rPr lang="en-US" sz="3100" spc="-305">
                <a:solidFill>
                  <a:srgbClr val="FFFFFF"/>
                </a:solidFill>
              </a:rPr>
              <a:t>t</a:t>
            </a:r>
            <a:r>
              <a:rPr lang="en-US" sz="3100" spc="-45">
                <a:solidFill>
                  <a:srgbClr val="FFFFFF"/>
                </a:solidFill>
              </a:rPr>
              <a:t>i</a:t>
            </a:r>
            <a:r>
              <a:rPr lang="en-US" sz="3100" spc="-170">
                <a:solidFill>
                  <a:srgbClr val="FFFFFF"/>
                </a:solidFill>
              </a:rPr>
              <a:t>c</a:t>
            </a:r>
            <a:r>
              <a:rPr lang="en-US" sz="3100" spc="305">
                <a:solidFill>
                  <a:srgbClr val="FFFFFF"/>
                </a:solidFill>
              </a:rPr>
              <a:t>a</a:t>
            </a:r>
            <a:r>
              <a:rPr lang="en-US" sz="3100" spc="-10">
                <a:solidFill>
                  <a:srgbClr val="FFFFFF"/>
                </a:solidFill>
              </a:rPr>
              <a:t>l</a:t>
            </a:r>
            <a:r>
              <a:rPr lang="en-US" sz="3100" spc="160">
                <a:solidFill>
                  <a:srgbClr val="FFFFFF"/>
                </a:solidFill>
              </a:rPr>
              <a:t> </a:t>
            </a:r>
            <a:r>
              <a:rPr lang="en-US" sz="3100" spc="-160">
                <a:solidFill>
                  <a:srgbClr val="FFFFFF"/>
                </a:solidFill>
              </a:rPr>
              <a:t>L</a:t>
            </a:r>
            <a:r>
              <a:rPr lang="en-US" sz="3100" spc="5">
                <a:solidFill>
                  <a:srgbClr val="FFFFFF"/>
                </a:solidFill>
              </a:rPr>
              <a:t>e</a:t>
            </a:r>
            <a:r>
              <a:rPr lang="en-US" sz="3100" spc="-260">
                <a:solidFill>
                  <a:srgbClr val="FFFFFF"/>
                </a:solidFill>
              </a:rPr>
              <a:t>ss</a:t>
            </a:r>
            <a:r>
              <a:rPr lang="en-US" sz="3100" spc="-120">
                <a:solidFill>
                  <a:srgbClr val="FFFFFF"/>
                </a:solidFill>
              </a:rPr>
              <a:t>o</a:t>
            </a:r>
            <a:r>
              <a:rPr lang="en-US" sz="3100" spc="-385">
                <a:solidFill>
                  <a:srgbClr val="FFFFFF"/>
                </a:solidFill>
              </a:rPr>
              <a:t>n</a:t>
            </a:r>
            <a:r>
              <a:rPr lang="en-US" sz="3100" spc="35">
                <a:solidFill>
                  <a:srgbClr val="FFFFFF"/>
                </a:solidFill>
              </a:rPr>
              <a:t>s</a:t>
            </a:r>
          </a:p>
        </p:txBody>
      </p:sp>
      <p:sp>
        <p:nvSpPr>
          <p:cNvPr id="22" name="Rectangle 21">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 name="object 10">
            <a:extLst>
              <a:ext uri="{FF2B5EF4-FFF2-40B4-BE49-F238E27FC236}">
                <a16:creationId xmlns:a16="http://schemas.microsoft.com/office/drawing/2014/main" id="{C08F317B-5A33-48C2-8DBC-296D49BA74EE}"/>
              </a:ext>
            </a:extLst>
          </p:cNvPr>
          <p:cNvGraphicFramePr/>
          <p:nvPr>
            <p:extLst>
              <p:ext uri="{D42A27DB-BD31-4B8C-83A1-F6EECF244321}">
                <p14:modId xmlns:p14="http://schemas.microsoft.com/office/powerpoint/2010/main" val="1958022751"/>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object 15"/>
          <p:cNvSpPr txBox="1">
            <a:spLocks noGrp="1"/>
          </p:cNvSpPr>
          <p:nvPr>
            <p:ph type="title"/>
          </p:nvPr>
        </p:nvSpPr>
        <p:spPr>
          <a:xfrm>
            <a:off x="866214" y="973668"/>
            <a:ext cx="6571060" cy="706964"/>
          </a:xfrm>
          <a:prstGeom prst="rect">
            <a:avLst/>
          </a:prstGeom>
        </p:spPr>
        <p:txBody>
          <a:bodyPr vert="horz" lIns="91440" tIns="45720" rIns="91440" bIns="45720" rtlCol="0">
            <a:normAutofit/>
          </a:bodyPr>
          <a:lstStyle/>
          <a:p>
            <a:pPr marL="987425"/>
            <a:r>
              <a:rPr lang="en-US" spc="310">
                <a:solidFill>
                  <a:srgbClr val="EBEBEB"/>
                </a:solidFill>
              </a:rPr>
              <a:t>C</a:t>
            </a:r>
            <a:r>
              <a:rPr lang="en-US" spc="-385">
                <a:solidFill>
                  <a:srgbClr val="EBEBEB"/>
                </a:solidFill>
              </a:rPr>
              <a:t>h</a:t>
            </a:r>
            <a:r>
              <a:rPr lang="en-US" spc="315">
                <a:solidFill>
                  <a:srgbClr val="EBEBEB"/>
                </a:solidFill>
              </a:rPr>
              <a:t>a</a:t>
            </a:r>
            <a:r>
              <a:rPr lang="en-US" spc="114">
                <a:solidFill>
                  <a:srgbClr val="EBEBEB"/>
                </a:solidFill>
              </a:rPr>
              <a:t>p</a:t>
            </a:r>
            <a:r>
              <a:rPr lang="en-US" spc="-285">
                <a:solidFill>
                  <a:srgbClr val="EBEBEB"/>
                </a:solidFill>
              </a:rPr>
              <a:t>t</a:t>
            </a:r>
            <a:r>
              <a:rPr lang="en-US" spc="5">
                <a:solidFill>
                  <a:srgbClr val="EBEBEB"/>
                </a:solidFill>
              </a:rPr>
              <a:t>e</a:t>
            </a:r>
            <a:r>
              <a:rPr lang="en-US" spc="-65">
                <a:solidFill>
                  <a:srgbClr val="EBEBEB"/>
                </a:solidFill>
              </a:rPr>
              <a:t>r</a:t>
            </a:r>
            <a:r>
              <a:rPr lang="en-US" spc="185">
                <a:solidFill>
                  <a:srgbClr val="EBEBEB"/>
                </a:solidFill>
              </a:rPr>
              <a:t> </a:t>
            </a:r>
            <a:r>
              <a:rPr lang="en-US" spc="480">
                <a:solidFill>
                  <a:srgbClr val="EBEBEB"/>
                </a:solidFill>
              </a:rPr>
              <a:t>1</a:t>
            </a:r>
            <a:r>
              <a:rPr lang="en-US" spc="-65">
                <a:solidFill>
                  <a:srgbClr val="EBEBEB"/>
                </a:solidFill>
              </a:rPr>
              <a:t> </a:t>
            </a:r>
            <a:r>
              <a:rPr lang="en-US" spc="-75">
                <a:solidFill>
                  <a:srgbClr val="EBEBEB"/>
                </a:solidFill>
              </a:rPr>
              <a:t>P</a:t>
            </a:r>
            <a:r>
              <a:rPr lang="en-US" spc="-130">
                <a:solidFill>
                  <a:srgbClr val="EBEBEB"/>
                </a:solidFill>
              </a:rPr>
              <a:t>r</a:t>
            </a:r>
            <a:r>
              <a:rPr lang="en-US" spc="315">
                <a:solidFill>
                  <a:srgbClr val="EBEBEB"/>
                </a:solidFill>
              </a:rPr>
              <a:t>a</a:t>
            </a:r>
            <a:r>
              <a:rPr lang="en-US" spc="-170">
                <a:solidFill>
                  <a:srgbClr val="EBEBEB"/>
                </a:solidFill>
              </a:rPr>
              <a:t>c</a:t>
            </a:r>
            <a:r>
              <a:rPr lang="en-US" spc="-305">
                <a:solidFill>
                  <a:srgbClr val="EBEBEB"/>
                </a:solidFill>
              </a:rPr>
              <a:t>t</a:t>
            </a:r>
            <a:r>
              <a:rPr lang="en-US" spc="-45">
                <a:solidFill>
                  <a:srgbClr val="EBEBEB"/>
                </a:solidFill>
              </a:rPr>
              <a:t>i</a:t>
            </a:r>
            <a:r>
              <a:rPr lang="en-US" spc="-170">
                <a:solidFill>
                  <a:srgbClr val="EBEBEB"/>
                </a:solidFill>
              </a:rPr>
              <a:t>c</a:t>
            </a:r>
            <a:r>
              <a:rPr lang="en-US" spc="305">
                <a:solidFill>
                  <a:srgbClr val="EBEBEB"/>
                </a:solidFill>
              </a:rPr>
              <a:t>a</a:t>
            </a:r>
            <a:r>
              <a:rPr lang="en-US" spc="-10">
                <a:solidFill>
                  <a:srgbClr val="EBEBEB"/>
                </a:solidFill>
              </a:rPr>
              <a:t>l</a:t>
            </a:r>
            <a:r>
              <a:rPr lang="en-US" spc="160">
                <a:solidFill>
                  <a:srgbClr val="EBEBEB"/>
                </a:solidFill>
              </a:rPr>
              <a:t> </a:t>
            </a:r>
            <a:r>
              <a:rPr lang="en-US" spc="-160">
                <a:solidFill>
                  <a:srgbClr val="EBEBEB"/>
                </a:solidFill>
              </a:rPr>
              <a:t>L</a:t>
            </a:r>
            <a:r>
              <a:rPr lang="en-US" spc="5">
                <a:solidFill>
                  <a:srgbClr val="EBEBEB"/>
                </a:solidFill>
              </a:rPr>
              <a:t>e</a:t>
            </a:r>
            <a:r>
              <a:rPr lang="en-US" spc="-260">
                <a:solidFill>
                  <a:srgbClr val="EBEBEB"/>
                </a:solidFill>
              </a:rPr>
              <a:t>ss</a:t>
            </a:r>
            <a:r>
              <a:rPr lang="en-US" spc="-120">
                <a:solidFill>
                  <a:srgbClr val="EBEBEB"/>
                </a:solidFill>
              </a:rPr>
              <a:t>o</a:t>
            </a:r>
            <a:r>
              <a:rPr lang="en-US" spc="-385">
                <a:solidFill>
                  <a:srgbClr val="EBEBEB"/>
                </a:solidFill>
              </a:rPr>
              <a:t>n</a:t>
            </a:r>
            <a:r>
              <a:rPr lang="en-US" spc="35">
                <a:solidFill>
                  <a:srgbClr val="EBEBEB"/>
                </a:solidFill>
              </a:rPr>
              <a:t>s</a:t>
            </a:r>
          </a:p>
        </p:txBody>
      </p:sp>
      <p:graphicFrame>
        <p:nvGraphicFramePr>
          <p:cNvPr id="17" name="object 14">
            <a:extLst>
              <a:ext uri="{FF2B5EF4-FFF2-40B4-BE49-F238E27FC236}">
                <a16:creationId xmlns:a16="http://schemas.microsoft.com/office/drawing/2014/main" id="{54B90BE3-BF95-40D9-A0F1-C2668F07C3BD}"/>
              </a:ext>
            </a:extLst>
          </p:cNvPr>
          <p:cNvGraphicFramePr/>
          <p:nvPr>
            <p:extLst>
              <p:ext uri="{D42A27DB-BD31-4B8C-83A1-F6EECF244321}">
                <p14:modId xmlns:p14="http://schemas.microsoft.com/office/powerpoint/2010/main" val="3208581473"/>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6" name="Rectangle 1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6" name="Title 5">
            <a:extLst>
              <a:ext uri="{FF2B5EF4-FFF2-40B4-BE49-F238E27FC236}">
                <a16:creationId xmlns:a16="http://schemas.microsoft.com/office/drawing/2014/main" id="{FCABF229-F02F-0949-8AEF-29A69C026186}"/>
              </a:ext>
            </a:extLst>
          </p:cNvPr>
          <p:cNvSpPr>
            <a:spLocks noGrp="1"/>
          </p:cNvSpPr>
          <p:nvPr>
            <p:ph type="title"/>
          </p:nvPr>
        </p:nvSpPr>
        <p:spPr>
          <a:xfrm>
            <a:off x="750279" y="1209957"/>
            <a:ext cx="2275935" cy="4438087"/>
          </a:xfrm>
        </p:spPr>
        <p:txBody>
          <a:bodyPr vert="horz" lIns="91440" tIns="45720" rIns="91440" bIns="45720" rtlCol="0" anchor="ctr">
            <a:normAutofit/>
          </a:bodyPr>
          <a:lstStyle/>
          <a:p>
            <a:pPr algn="r"/>
            <a:r>
              <a:rPr lang="en-US" sz="2800" dirty="0">
                <a:solidFill>
                  <a:schemeClr val="tx1"/>
                </a:solidFill>
              </a:rPr>
              <a:t>Quote</a:t>
            </a:r>
          </a:p>
        </p:txBody>
      </p:sp>
      <p:sp>
        <p:nvSpPr>
          <p:cNvPr id="4" name="object 4"/>
          <p:cNvSpPr txBox="1"/>
          <p:nvPr/>
        </p:nvSpPr>
        <p:spPr>
          <a:xfrm>
            <a:off x="3508818" y="1059025"/>
            <a:ext cx="4395362" cy="4739950"/>
          </a:xfrm>
          <a:prstGeom prst="rect">
            <a:avLst/>
          </a:prstGeom>
        </p:spPr>
        <p:txBody>
          <a:bodyPr vert="horz" lIns="91440" tIns="45720" rIns="91440" bIns="45720" rtlCol="0" anchor="ctr">
            <a:normAutofit/>
          </a:bodyPr>
          <a:lstStyle/>
          <a:p>
            <a:pPr marL="12700" marR="109220">
              <a:lnSpc>
                <a:spcPct val="90000"/>
              </a:lnSpc>
              <a:spcBef>
                <a:spcPts val="1000"/>
              </a:spcBef>
              <a:buClr>
                <a:schemeClr val="accent1"/>
              </a:buClr>
              <a:buSzPct val="80000"/>
              <a:tabLst>
                <a:tab pos="3447415" algn="l"/>
              </a:tabLst>
            </a:pPr>
            <a:r>
              <a:rPr lang="en-US" sz="1500" spc="100" dirty="0"/>
              <a:t>“American Health Care is in a state of  hyper- turbulence characterized by accumulated waves of  change in payment systems, delivery systems, technology, professional relations, and societal expectations. It can be likened to an earthquake in its relative unpredictability, lack of  a sense of control, and resulting anxiety.”</a:t>
            </a:r>
          </a:p>
          <a:p>
            <a:pPr>
              <a:lnSpc>
                <a:spcPct val="90000"/>
              </a:lnSpc>
              <a:spcBef>
                <a:spcPts val="1000"/>
              </a:spcBef>
              <a:buClr>
                <a:schemeClr val="accent1"/>
              </a:buClr>
              <a:buSzPct val="80000"/>
              <a:buFont typeface="Wingdings 3" charset="2"/>
              <a:buChar char=""/>
            </a:pPr>
            <a:endParaRPr lang="en-US" sz="1500" spc="100" dirty="0"/>
          </a:p>
          <a:p>
            <a:pPr>
              <a:lnSpc>
                <a:spcPct val="90000"/>
              </a:lnSpc>
              <a:spcBef>
                <a:spcPts val="1000"/>
              </a:spcBef>
              <a:buClr>
                <a:schemeClr val="accent1"/>
              </a:buClr>
              <a:buSzPct val="80000"/>
              <a:buFont typeface="Wingdings 3" charset="2"/>
              <a:buChar char=""/>
            </a:pPr>
            <a:endParaRPr lang="en-US" sz="1500" spc="100" dirty="0"/>
          </a:p>
          <a:p>
            <a:pPr marL="2762250">
              <a:lnSpc>
                <a:spcPct val="90000"/>
              </a:lnSpc>
              <a:spcBef>
                <a:spcPts val="1000"/>
              </a:spcBef>
              <a:buClr>
                <a:schemeClr val="accent1"/>
              </a:buClr>
              <a:buSzPct val="80000"/>
            </a:pPr>
            <a:r>
              <a:rPr lang="en-US" sz="1500" spc="100" dirty="0"/>
              <a:t>S.A. </a:t>
            </a:r>
            <a:r>
              <a:rPr lang="en-US" sz="1500" spc="100" dirty="0" err="1"/>
              <a:t>Shortell</a:t>
            </a:r>
            <a:r>
              <a:rPr lang="en-US" sz="1500" spc="100" dirty="0"/>
              <a:t>, R.R. Gillies, and K.J. Devers</a:t>
            </a:r>
          </a:p>
        </p:txBody>
      </p:sp>
      <p:cxnSp>
        <p:nvCxnSpPr>
          <p:cNvPr id="19" name="Straight Connector 1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C8DF560F-05ED-CD45-ACA0-0D6A45E5F03E}"/>
              </a:ext>
            </a:extLst>
          </p:cNvPr>
          <p:cNvGrpSpPr/>
          <p:nvPr/>
        </p:nvGrpSpPr>
        <p:grpSpPr>
          <a:xfrm>
            <a:off x="457200" y="1646628"/>
            <a:ext cx="8229600" cy="4675517"/>
            <a:chOff x="3352800" y="3040794"/>
            <a:chExt cx="8229600" cy="4675517"/>
          </a:xfrm>
        </p:grpSpPr>
        <p:grpSp>
          <p:nvGrpSpPr>
            <p:cNvPr id="46" name="Group 45">
              <a:extLst>
                <a:ext uri="{FF2B5EF4-FFF2-40B4-BE49-F238E27FC236}">
                  <a16:creationId xmlns:a16="http://schemas.microsoft.com/office/drawing/2014/main" id="{74813758-6830-B64A-A002-0F834F769D65}"/>
                </a:ext>
              </a:extLst>
            </p:cNvPr>
            <p:cNvGrpSpPr/>
            <p:nvPr/>
          </p:nvGrpSpPr>
          <p:grpSpPr>
            <a:xfrm>
              <a:off x="3352800" y="3040794"/>
              <a:ext cx="8229600" cy="4675517"/>
              <a:chOff x="1143000" y="1752600"/>
              <a:chExt cx="8229600" cy="4675517"/>
            </a:xfrm>
          </p:grpSpPr>
          <p:grpSp>
            <p:nvGrpSpPr>
              <p:cNvPr id="45" name="Group 44">
                <a:extLst>
                  <a:ext uri="{FF2B5EF4-FFF2-40B4-BE49-F238E27FC236}">
                    <a16:creationId xmlns:a16="http://schemas.microsoft.com/office/drawing/2014/main" id="{C59491FC-AE8D-1A47-B64A-6C22AAE48049}"/>
                  </a:ext>
                </a:extLst>
              </p:cNvPr>
              <p:cNvGrpSpPr/>
              <p:nvPr/>
            </p:nvGrpSpPr>
            <p:grpSpPr>
              <a:xfrm>
                <a:off x="1143000" y="1752600"/>
                <a:ext cx="8229600" cy="4675517"/>
                <a:chOff x="533400" y="1676400"/>
                <a:chExt cx="8229600" cy="4675517"/>
              </a:xfrm>
            </p:grpSpPr>
            <p:grpSp>
              <p:nvGrpSpPr>
                <p:cNvPr id="44" name="Group 43">
                  <a:extLst>
                    <a:ext uri="{FF2B5EF4-FFF2-40B4-BE49-F238E27FC236}">
                      <a16:creationId xmlns:a16="http://schemas.microsoft.com/office/drawing/2014/main" id="{3E5D903A-A760-F449-9693-F8CAA24ACCBE}"/>
                    </a:ext>
                  </a:extLst>
                </p:cNvPr>
                <p:cNvGrpSpPr/>
                <p:nvPr/>
              </p:nvGrpSpPr>
              <p:grpSpPr>
                <a:xfrm>
                  <a:off x="533400" y="1676400"/>
                  <a:ext cx="8229600" cy="4675517"/>
                  <a:chOff x="533400" y="1676400"/>
                  <a:chExt cx="8229600" cy="4675517"/>
                </a:xfrm>
              </p:grpSpPr>
              <p:sp>
                <p:nvSpPr>
                  <p:cNvPr id="3" name="object 3"/>
                  <p:cNvSpPr/>
                  <p:nvPr/>
                </p:nvSpPr>
                <p:spPr>
                  <a:xfrm>
                    <a:off x="533400" y="1676400"/>
                    <a:ext cx="8229600" cy="593725"/>
                  </a:xfrm>
                  <a:custGeom>
                    <a:avLst/>
                    <a:gdLst/>
                    <a:ahLst/>
                    <a:cxnLst/>
                    <a:rect l="l" t="t" r="r" b="b"/>
                    <a:pathLst>
                      <a:path w="8229600" h="593725">
                        <a:moveTo>
                          <a:pt x="0" y="593725"/>
                        </a:moveTo>
                        <a:lnTo>
                          <a:pt x="8229600" y="593725"/>
                        </a:lnTo>
                        <a:lnTo>
                          <a:pt x="8229600" y="0"/>
                        </a:lnTo>
                        <a:lnTo>
                          <a:pt x="0" y="0"/>
                        </a:lnTo>
                        <a:lnTo>
                          <a:pt x="0" y="593725"/>
                        </a:lnTo>
                        <a:close/>
                      </a:path>
                    </a:pathLst>
                  </a:custGeom>
                  <a:solidFill>
                    <a:srgbClr val="93B6D2"/>
                  </a:solidFill>
                </p:spPr>
                <p:txBody>
                  <a:bodyPr wrap="square" lIns="0" tIns="0" rIns="0" bIns="0" rtlCol="0"/>
                  <a:lstStyle/>
                  <a:p>
                    <a:endParaRPr/>
                  </a:p>
                </p:txBody>
              </p:sp>
              <p:sp>
                <p:nvSpPr>
                  <p:cNvPr id="4" name="object 4"/>
                  <p:cNvSpPr/>
                  <p:nvPr/>
                </p:nvSpPr>
                <p:spPr>
                  <a:xfrm>
                    <a:off x="533400" y="2270125"/>
                    <a:ext cx="2362200" cy="469900"/>
                  </a:xfrm>
                  <a:custGeom>
                    <a:avLst/>
                    <a:gdLst/>
                    <a:ahLst/>
                    <a:cxnLst/>
                    <a:rect l="l" t="t" r="r" b="b"/>
                    <a:pathLst>
                      <a:path w="2362200" h="469900">
                        <a:moveTo>
                          <a:pt x="0" y="469900"/>
                        </a:moveTo>
                        <a:lnTo>
                          <a:pt x="2362200" y="469900"/>
                        </a:lnTo>
                        <a:lnTo>
                          <a:pt x="2362200" y="0"/>
                        </a:lnTo>
                        <a:lnTo>
                          <a:pt x="0" y="0"/>
                        </a:lnTo>
                        <a:lnTo>
                          <a:pt x="0" y="469900"/>
                        </a:lnTo>
                        <a:close/>
                      </a:path>
                    </a:pathLst>
                  </a:custGeom>
                  <a:solidFill>
                    <a:srgbClr val="D0D7E8"/>
                  </a:solidFill>
                </p:spPr>
                <p:txBody>
                  <a:bodyPr wrap="square" lIns="0" tIns="0" rIns="0" bIns="0" rtlCol="0"/>
                  <a:lstStyle/>
                  <a:p>
                    <a:endParaRPr/>
                  </a:p>
                </p:txBody>
              </p:sp>
              <p:sp>
                <p:nvSpPr>
                  <p:cNvPr id="5" name="object 5"/>
                  <p:cNvSpPr/>
                  <p:nvPr/>
                </p:nvSpPr>
                <p:spPr>
                  <a:xfrm>
                    <a:off x="2895600" y="2270125"/>
                    <a:ext cx="5867400" cy="469900"/>
                  </a:xfrm>
                  <a:custGeom>
                    <a:avLst/>
                    <a:gdLst/>
                    <a:ahLst/>
                    <a:cxnLst/>
                    <a:rect l="l" t="t" r="r" b="b"/>
                    <a:pathLst>
                      <a:path w="5867400" h="469900">
                        <a:moveTo>
                          <a:pt x="0" y="469900"/>
                        </a:moveTo>
                        <a:lnTo>
                          <a:pt x="5867400" y="469900"/>
                        </a:lnTo>
                        <a:lnTo>
                          <a:pt x="5867400" y="0"/>
                        </a:lnTo>
                        <a:lnTo>
                          <a:pt x="0" y="0"/>
                        </a:lnTo>
                        <a:lnTo>
                          <a:pt x="0" y="469900"/>
                        </a:lnTo>
                        <a:close/>
                      </a:path>
                    </a:pathLst>
                  </a:custGeom>
                  <a:solidFill>
                    <a:srgbClr val="D0D7E8"/>
                  </a:solidFill>
                </p:spPr>
                <p:txBody>
                  <a:bodyPr wrap="square" lIns="0" tIns="0" rIns="0" bIns="0" rtlCol="0"/>
                  <a:lstStyle/>
                  <a:p>
                    <a:endParaRPr/>
                  </a:p>
                </p:txBody>
              </p:sp>
              <p:sp>
                <p:nvSpPr>
                  <p:cNvPr id="6" name="object 6"/>
                  <p:cNvSpPr/>
                  <p:nvPr/>
                </p:nvSpPr>
                <p:spPr>
                  <a:xfrm>
                    <a:off x="533400" y="2740088"/>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EBDDC3"/>
                  </a:solidFill>
                </p:spPr>
                <p:txBody>
                  <a:bodyPr wrap="square" lIns="0" tIns="0" rIns="0" bIns="0" rtlCol="0"/>
                  <a:lstStyle/>
                  <a:p>
                    <a:endParaRPr/>
                  </a:p>
                </p:txBody>
              </p:sp>
              <p:sp>
                <p:nvSpPr>
                  <p:cNvPr id="7" name="object 7"/>
                  <p:cNvSpPr/>
                  <p:nvPr/>
                </p:nvSpPr>
                <p:spPr>
                  <a:xfrm>
                    <a:off x="2895600" y="2740088"/>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EBDDC3"/>
                  </a:solidFill>
                </p:spPr>
                <p:txBody>
                  <a:bodyPr wrap="square" lIns="0" tIns="0" rIns="0" bIns="0" rtlCol="0"/>
                  <a:lstStyle/>
                  <a:p>
                    <a:endParaRPr/>
                  </a:p>
                </p:txBody>
              </p:sp>
              <p:sp>
                <p:nvSpPr>
                  <p:cNvPr id="8" name="object 8"/>
                  <p:cNvSpPr/>
                  <p:nvPr/>
                </p:nvSpPr>
                <p:spPr>
                  <a:xfrm>
                    <a:off x="533400" y="3255962"/>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D0AE71"/>
                  </a:solidFill>
                </p:spPr>
                <p:txBody>
                  <a:bodyPr wrap="square" lIns="0" tIns="0" rIns="0" bIns="0" rtlCol="0"/>
                  <a:lstStyle/>
                  <a:p>
                    <a:endParaRPr/>
                  </a:p>
                </p:txBody>
              </p:sp>
              <p:sp>
                <p:nvSpPr>
                  <p:cNvPr id="9" name="object 9"/>
                  <p:cNvSpPr/>
                  <p:nvPr/>
                </p:nvSpPr>
                <p:spPr>
                  <a:xfrm>
                    <a:off x="2895600" y="3255962"/>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D0AE71"/>
                  </a:solidFill>
                </p:spPr>
                <p:txBody>
                  <a:bodyPr wrap="square" lIns="0" tIns="0" rIns="0" bIns="0" rtlCol="0"/>
                  <a:lstStyle/>
                  <a:p>
                    <a:endParaRPr/>
                  </a:p>
                </p:txBody>
              </p:sp>
              <p:sp>
                <p:nvSpPr>
                  <p:cNvPr id="10" name="object 10"/>
                  <p:cNvSpPr/>
                  <p:nvPr/>
                </p:nvSpPr>
                <p:spPr>
                  <a:xfrm>
                    <a:off x="533400" y="3771963"/>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EBDDC3"/>
                  </a:solidFill>
                </p:spPr>
                <p:txBody>
                  <a:bodyPr wrap="square" lIns="0" tIns="0" rIns="0" bIns="0" rtlCol="0"/>
                  <a:lstStyle/>
                  <a:p>
                    <a:endParaRPr/>
                  </a:p>
                </p:txBody>
              </p:sp>
              <p:sp>
                <p:nvSpPr>
                  <p:cNvPr id="11" name="object 11"/>
                  <p:cNvSpPr/>
                  <p:nvPr/>
                </p:nvSpPr>
                <p:spPr>
                  <a:xfrm>
                    <a:off x="2895600" y="3771963"/>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EBDDC3"/>
                  </a:solidFill>
                </p:spPr>
                <p:txBody>
                  <a:bodyPr wrap="square" lIns="0" tIns="0" rIns="0" bIns="0" rtlCol="0"/>
                  <a:lstStyle/>
                  <a:p>
                    <a:endParaRPr/>
                  </a:p>
                </p:txBody>
              </p:sp>
              <p:sp>
                <p:nvSpPr>
                  <p:cNvPr id="12" name="object 12"/>
                  <p:cNvSpPr/>
                  <p:nvPr/>
                </p:nvSpPr>
                <p:spPr>
                  <a:xfrm>
                    <a:off x="533400" y="4287837"/>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D0AE71"/>
                  </a:solidFill>
                </p:spPr>
                <p:txBody>
                  <a:bodyPr wrap="square" lIns="0" tIns="0" rIns="0" bIns="0" rtlCol="0"/>
                  <a:lstStyle/>
                  <a:p>
                    <a:endParaRPr/>
                  </a:p>
                </p:txBody>
              </p:sp>
              <p:sp>
                <p:nvSpPr>
                  <p:cNvPr id="13" name="object 13"/>
                  <p:cNvSpPr/>
                  <p:nvPr/>
                </p:nvSpPr>
                <p:spPr>
                  <a:xfrm>
                    <a:off x="2895600" y="4287837"/>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D0AE71"/>
                  </a:solidFill>
                </p:spPr>
                <p:txBody>
                  <a:bodyPr wrap="square" lIns="0" tIns="0" rIns="0" bIns="0" rtlCol="0"/>
                  <a:lstStyle/>
                  <a:p>
                    <a:endParaRPr/>
                  </a:p>
                </p:txBody>
              </p:sp>
              <p:sp>
                <p:nvSpPr>
                  <p:cNvPr id="14" name="object 14"/>
                  <p:cNvSpPr/>
                  <p:nvPr/>
                </p:nvSpPr>
                <p:spPr>
                  <a:xfrm>
                    <a:off x="533400" y="4803838"/>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EBDDC3"/>
                  </a:solidFill>
                </p:spPr>
                <p:txBody>
                  <a:bodyPr wrap="square" lIns="0" tIns="0" rIns="0" bIns="0" rtlCol="0"/>
                  <a:lstStyle/>
                  <a:p>
                    <a:endParaRPr/>
                  </a:p>
                </p:txBody>
              </p:sp>
              <p:sp>
                <p:nvSpPr>
                  <p:cNvPr id="15" name="object 15"/>
                  <p:cNvSpPr/>
                  <p:nvPr/>
                </p:nvSpPr>
                <p:spPr>
                  <a:xfrm>
                    <a:off x="2895600" y="4803838"/>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EBDDC3"/>
                  </a:solidFill>
                </p:spPr>
                <p:txBody>
                  <a:bodyPr wrap="square" lIns="0" tIns="0" rIns="0" bIns="0" rtlCol="0"/>
                  <a:lstStyle/>
                  <a:p>
                    <a:endParaRPr/>
                  </a:p>
                </p:txBody>
              </p:sp>
              <p:sp>
                <p:nvSpPr>
                  <p:cNvPr id="16" name="object 16"/>
                  <p:cNvSpPr/>
                  <p:nvPr/>
                </p:nvSpPr>
                <p:spPr>
                  <a:xfrm>
                    <a:off x="533400" y="5319725"/>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D0AE71"/>
                  </a:solidFill>
                </p:spPr>
                <p:txBody>
                  <a:bodyPr wrap="square" lIns="0" tIns="0" rIns="0" bIns="0" rtlCol="0"/>
                  <a:lstStyle/>
                  <a:p>
                    <a:endParaRPr/>
                  </a:p>
                </p:txBody>
              </p:sp>
              <p:sp>
                <p:nvSpPr>
                  <p:cNvPr id="17" name="object 17"/>
                  <p:cNvSpPr/>
                  <p:nvPr/>
                </p:nvSpPr>
                <p:spPr>
                  <a:xfrm>
                    <a:off x="2895600" y="5319725"/>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D0AE71"/>
                  </a:solidFill>
                </p:spPr>
                <p:txBody>
                  <a:bodyPr wrap="square" lIns="0" tIns="0" rIns="0" bIns="0" rtlCol="0"/>
                  <a:lstStyle/>
                  <a:p>
                    <a:endParaRPr/>
                  </a:p>
                </p:txBody>
              </p:sp>
              <p:sp>
                <p:nvSpPr>
                  <p:cNvPr id="18" name="object 18"/>
                  <p:cNvSpPr/>
                  <p:nvPr/>
                </p:nvSpPr>
                <p:spPr>
                  <a:xfrm>
                    <a:off x="533400" y="5835662"/>
                    <a:ext cx="2362200" cy="516255"/>
                  </a:xfrm>
                  <a:custGeom>
                    <a:avLst/>
                    <a:gdLst/>
                    <a:ahLst/>
                    <a:cxnLst/>
                    <a:rect l="l" t="t" r="r" b="b"/>
                    <a:pathLst>
                      <a:path w="2362200" h="516254">
                        <a:moveTo>
                          <a:pt x="0" y="515937"/>
                        </a:moveTo>
                        <a:lnTo>
                          <a:pt x="2362200" y="515937"/>
                        </a:lnTo>
                        <a:lnTo>
                          <a:pt x="2362200" y="0"/>
                        </a:lnTo>
                        <a:lnTo>
                          <a:pt x="0" y="0"/>
                        </a:lnTo>
                        <a:lnTo>
                          <a:pt x="0" y="515937"/>
                        </a:lnTo>
                        <a:close/>
                      </a:path>
                    </a:pathLst>
                  </a:custGeom>
                  <a:solidFill>
                    <a:srgbClr val="EBDDC3"/>
                  </a:solidFill>
                </p:spPr>
                <p:txBody>
                  <a:bodyPr wrap="square" lIns="0" tIns="0" rIns="0" bIns="0" rtlCol="0"/>
                  <a:lstStyle/>
                  <a:p>
                    <a:endParaRPr/>
                  </a:p>
                </p:txBody>
              </p:sp>
              <p:sp>
                <p:nvSpPr>
                  <p:cNvPr id="19" name="object 19"/>
                  <p:cNvSpPr/>
                  <p:nvPr/>
                </p:nvSpPr>
                <p:spPr>
                  <a:xfrm>
                    <a:off x="2895600" y="5835662"/>
                    <a:ext cx="5867400" cy="516255"/>
                  </a:xfrm>
                  <a:custGeom>
                    <a:avLst/>
                    <a:gdLst/>
                    <a:ahLst/>
                    <a:cxnLst/>
                    <a:rect l="l" t="t" r="r" b="b"/>
                    <a:pathLst>
                      <a:path w="5867400" h="516254">
                        <a:moveTo>
                          <a:pt x="0" y="515937"/>
                        </a:moveTo>
                        <a:lnTo>
                          <a:pt x="5867400" y="515937"/>
                        </a:lnTo>
                        <a:lnTo>
                          <a:pt x="5867400" y="0"/>
                        </a:lnTo>
                        <a:lnTo>
                          <a:pt x="0" y="0"/>
                        </a:lnTo>
                        <a:lnTo>
                          <a:pt x="0" y="515937"/>
                        </a:lnTo>
                        <a:close/>
                      </a:path>
                    </a:pathLst>
                  </a:custGeom>
                  <a:solidFill>
                    <a:srgbClr val="EBDDC3"/>
                  </a:solidFill>
                </p:spPr>
                <p:txBody>
                  <a:bodyPr wrap="square" lIns="0" tIns="0" rIns="0" bIns="0" rtlCol="0"/>
                  <a:lstStyle/>
                  <a:p>
                    <a:endParaRPr/>
                  </a:p>
                </p:txBody>
              </p:sp>
            </p:grpSp>
            <p:sp>
              <p:nvSpPr>
                <p:cNvPr id="20" name="object 20"/>
                <p:cNvSpPr txBox="1"/>
                <p:nvPr/>
              </p:nvSpPr>
              <p:spPr>
                <a:xfrm>
                  <a:off x="3382517" y="1749564"/>
                  <a:ext cx="2537460" cy="304800"/>
                </a:xfrm>
                <a:prstGeom prst="rect">
                  <a:avLst/>
                </a:prstGeom>
              </p:spPr>
              <p:txBody>
                <a:bodyPr vert="horz" wrap="square" lIns="0" tIns="0" rIns="0" bIns="0" rtlCol="0">
                  <a:spAutoFit/>
                </a:bodyPr>
                <a:lstStyle/>
                <a:p>
                  <a:pPr marL="12700">
                    <a:lnSpc>
                      <a:spcPct val="100000"/>
                    </a:lnSpc>
                  </a:pPr>
                  <a:r>
                    <a:rPr sz="2200" b="1" spc="-10" dirty="0">
                      <a:solidFill>
                        <a:srgbClr val="FFFFFF"/>
                      </a:solidFill>
                      <a:latin typeface="Calibri"/>
                      <a:cs typeface="Calibri"/>
                    </a:rPr>
                    <a:t>E</a:t>
                  </a:r>
                  <a:r>
                    <a:rPr sz="2200" b="1" spc="-5" dirty="0">
                      <a:solidFill>
                        <a:srgbClr val="FFFFFF"/>
                      </a:solidFill>
                      <a:latin typeface="Calibri"/>
                      <a:cs typeface="Calibri"/>
                    </a:rPr>
                    <a:t>x</a:t>
                  </a:r>
                  <a:r>
                    <a:rPr sz="2200" b="1" spc="-40" dirty="0">
                      <a:solidFill>
                        <a:srgbClr val="FFFFFF"/>
                      </a:solidFill>
                      <a:latin typeface="Calibri"/>
                      <a:cs typeface="Calibri"/>
                    </a:rPr>
                    <a:t>t</a:t>
                  </a:r>
                  <a:r>
                    <a:rPr sz="2200" b="1" spc="-5" dirty="0">
                      <a:solidFill>
                        <a:srgbClr val="FFFFFF"/>
                      </a:solidFill>
                      <a:latin typeface="Calibri"/>
                      <a:cs typeface="Calibri"/>
                    </a:rPr>
                    <a:t>ern</a:t>
                  </a:r>
                  <a:r>
                    <a:rPr sz="2200" b="1" spc="-15" dirty="0">
                      <a:solidFill>
                        <a:srgbClr val="FFFFFF"/>
                      </a:solidFill>
                      <a:latin typeface="Calibri"/>
                      <a:cs typeface="Calibri"/>
                    </a:rPr>
                    <a:t>a</a:t>
                  </a:r>
                  <a:r>
                    <a:rPr sz="2200" b="1" spc="60" dirty="0">
                      <a:solidFill>
                        <a:srgbClr val="FFFFFF"/>
                      </a:solidFill>
                      <a:latin typeface="Calibri"/>
                      <a:cs typeface="Calibri"/>
                    </a:rPr>
                    <a:t>l</a:t>
                  </a:r>
                  <a:r>
                    <a:rPr sz="2200" b="1" spc="-25" dirty="0">
                      <a:solidFill>
                        <a:srgbClr val="FFFFFF"/>
                      </a:solidFill>
                      <a:latin typeface="Calibri"/>
                      <a:cs typeface="Calibri"/>
                    </a:rPr>
                    <a:t> </a:t>
                  </a:r>
                  <a:r>
                    <a:rPr sz="2200" b="1" spc="-10" dirty="0">
                      <a:solidFill>
                        <a:srgbClr val="FFFFFF"/>
                      </a:solidFill>
                      <a:latin typeface="Calibri"/>
                      <a:cs typeface="Calibri"/>
                    </a:rPr>
                    <a:t>E</a:t>
                  </a:r>
                  <a:r>
                    <a:rPr sz="2200" b="1" spc="-50" dirty="0">
                      <a:solidFill>
                        <a:srgbClr val="FFFFFF"/>
                      </a:solidFill>
                      <a:latin typeface="Calibri"/>
                      <a:cs typeface="Calibri"/>
                    </a:rPr>
                    <a:t>n</a:t>
                  </a:r>
                  <a:r>
                    <a:rPr sz="2200" b="1" spc="-10" dirty="0">
                      <a:solidFill>
                        <a:srgbClr val="FFFFFF"/>
                      </a:solidFill>
                      <a:latin typeface="Calibri"/>
                      <a:cs typeface="Calibri"/>
                    </a:rPr>
                    <a:t>v</a:t>
                  </a:r>
                  <a:r>
                    <a:rPr sz="2200" b="1" spc="-5" dirty="0">
                      <a:solidFill>
                        <a:srgbClr val="FFFFFF"/>
                      </a:solidFill>
                      <a:latin typeface="Calibri"/>
                      <a:cs typeface="Calibri"/>
                    </a:rPr>
                    <a:t>i</a:t>
                  </a:r>
                  <a:r>
                    <a:rPr sz="2200" b="1" spc="-25" dirty="0">
                      <a:solidFill>
                        <a:srgbClr val="FFFFFF"/>
                      </a:solidFill>
                      <a:latin typeface="Calibri"/>
                      <a:cs typeface="Calibri"/>
                    </a:rPr>
                    <a:t>r</a:t>
                  </a:r>
                  <a:r>
                    <a:rPr sz="2200" b="1" spc="-10" dirty="0">
                      <a:solidFill>
                        <a:srgbClr val="FFFFFF"/>
                      </a:solidFill>
                      <a:latin typeface="Calibri"/>
                      <a:cs typeface="Calibri"/>
                    </a:rPr>
                    <a:t>o</a:t>
                  </a:r>
                  <a:r>
                    <a:rPr sz="2200" b="1" spc="-15" dirty="0">
                      <a:solidFill>
                        <a:srgbClr val="FFFFFF"/>
                      </a:solidFill>
                      <a:latin typeface="Calibri"/>
                      <a:cs typeface="Calibri"/>
                    </a:rPr>
                    <a:t>n</a:t>
                  </a:r>
                  <a:r>
                    <a:rPr sz="2200" b="1" spc="-5" dirty="0">
                      <a:solidFill>
                        <a:srgbClr val="FFFFFF"/>
                      </a:solidFill>
                      <a:latin typeface="Calibri"/>
                      <a:cs typeface="Calibri"/>
                    </a:rPr>
                    <a:t>me</a:t>
                  </a:r>
                  <a:r>
                    <a:rPr sz="2200" b="1" spc="-30" dirty="0">
                      <a:solidFill>
                        <a:srgbClr val="FFFFFF"/>
                      </a:solidFill>
                      <a:latin typeface="Calibri"/>
                      <a:cs typeface="Calibri"/>
                    </a:rPr>
                    <a:t>n</a:t>
                  </a:r>
                  <a:r>
                    <a:rPr sz="2200" b="1" spc="40" dirty="0">
                      <a:solidFill>
                        <a:srgbClr val="FFFFFF"/>
                      </a:solidFill>
                      <a:latin typeface="Calibri"/>
                      <a:cs typeface="Calibri"/>
                    </a:rPr>
                    <a:t>t</a:t>
                  </a:r>
                  <a:endParaRPr sz="2200">
                    <a:latin typeface="Calibri"/>
                    <a:cs typeface="Calibri"/>
                  </a:endParaRPr>
                </a:p>
              </p:txBody>
            </p:sp>
            <p:sp>
              <p:nvSpPr>
                <p:cNvPr id="21" name="object 21"/>
                <p:cNvSpPr txBox="1"/>
                <p:nvPr/>
              </p:nvSpPr>
              <p:spPr>
                <a:xfrm>
                  <a:off x="669137" y="2344826"/>
                  <a:ext cx="2093595" cy="318135"/>
                </a:xfrm>
                <a:prstGeom prst="rect">
                  <a:avLst/>
                </a:prstGeom>
              </p:spPr>
              <p:txBody>
                <a:bodyPr vert="horz" wrap="square" lIns="0" tIns="0" rIns="0" bIns="0" rtlCol="0">
                  <a:spAutoFit/>
                </a:bodyPr>
                <a:lstStyle/>
                <a:p>
                  <a:pPr marL="12700">
                    <a:lnSpc>
                      <a:spcPct val="100000"/>
                    </a:lnSpc>
                  </a:pPr>
                  <a:r>
                    <a:rPr sz="2300" spc="5" dirty="0">
                      <a:solidFill>
                        <a:srgbClr val="FFFFFF"/>
                      </a:solidFill>
                      <a:latin typeface="Calibri"/>
                      <a:cs typeface="Calibri"/>
                    </a:rPr>
                    <a:t>TY</a:t>
                  </a:r>
                  <a:r>
                    <a:rPr sz="2300" dirty="0">
                      <a:solidFill>
                        <a:srgbClr val="FFFFFF"/>
                      </a:solidFill>
                      <a:latin typeface="Calibri"/>
                      <a:cs typeface="Calibri"/>
                    </a:rPr>
                    <a:t>P</a:t>
                  </a:r>
                  <a:r>
                    <a:rPr sz="2300" spc="10" dirty="0">
                      <a:solidFill>
                        <a:srgbClr val="FFFFFF"/>
                      </a:solidFill>
                      <a:latin typeface="Calibri"/>
                      <a:cs typeface="Calibri"/>
                    </a:rPr>
                    <a:t>E</a:t>
                  </a:r>
                  <a:r>
                    <a:rPr sz="2300" spc="-10" dirty="0">
                      <a:solidFill>
                        <a:srgbClr val="FFFFFF"/>
                      </a:solidFill>
                      <a:latin typeface="Calibri"/>
                      <a:cs typeface="Calibri"/>
                    </a:rPr>
                    <a:t> </a:t>
                  </a:r>
                  <a:r>
                    <a:rPr sz="2300" spc="-5" dirty="0">
                      <a:solidFill>
                        <a:srgbClr val="FFFFFF"/>
                      </a:solidFill>
                      <a:latin typeface="Calibri"/>
                      <a:cs typeface="Calibri"/>
                    </a:rPr>
                    <a:t>O</a:t>
                  </a:r>
                  <a:r>
                    <a:rPr sz="2300" spc="65" dirty="0">
                      <a:solidFill>
                        <a:srgbClr val="FFFFFF"/>
                      </a:solidFill>
                      <a:latin typeface="Calibri"/>
                      <a:cs typeface="Calibri"/>
                    </a:rPr>
                    <a:t>F</a:t>
                  </a:r>
                  <a:r>
                    <a:rPr sz="2300" spc="-60" dirty="0">
                      <a:solidFill>
                        <a:srgbClr val="FFFFFF"/>
                      </a:solidFill>
                      <a:latin typeface="Calibri"/>
                      <a:cs typeface="Calibri"/>
                    </a:rPr>
                    <a:t> </a:t>
                  </a:r>
                  <a:r>
                    <a:rPr sz="2300" dirty="0">
                      <a:solidFill>
                        <a:srgbClr val="FFFFFF"/>
                      </a:solidFill>
                      <a:latin typeface="Calibri"/>
                      <a:cs typeface="Calibri"/>
                    </a:rPr>
                    <a:t>C</a:t>
                  </a:r>
                  <a:r>
                    <a:rPr sz="2300" spc="-5" dirty="0">
                      <a:solidFill>
                        <a:srgbClr val="FFFFFF"/>
                      </a:solidFill>
                      <a:latin typeface="Calibri"/>
                      <a:cs typeface="Calibri"/>
                    </a:rPr>
                    <a:t>HA</a:t>
                  </a:r>
                  <a:r>
                    <a:rPr sz="2300" spc="5" dirty="0">
                      <a:solidFill>
                        <a:srgbClr val="FFFFFF"/>
                      </a:solidFill>
                      <a:latin typeface="Calibri"/>
                      <a:cs typeface="Calibri"/>
                    </a:rPr>
                    <a:t>N</a:t>
                  </a:r>
                  <a:r>
                    <a:rPr sz="2300" dirty="0">
                      <a:solidFill>
                        <a:srgbClr val="FFFFFF"/>
                      </a:solidFill>
                      <a:latin typeface="Calibri"/>
                      <a:cs typeface="Calibri"/>
                    </a:rPr>
                    <a:t>G</a:t>
                  </a:r>
                  <a:r>
                    <a:rPr sz="2300" spc="10" dirty="0">
                      <a:solidFill>
                        <a:srgbClr val="FFFFFF"/>
                      </a:solidFill>
                      <a:latin typeface="Calibri"/>
                      <a:cs typeface="Calibri"/>
                    </a:rPr>
                    <a:t>E</a:t>
                  </a:r>
                  <a:endParaRPr sz="2300">
                    <a:latin typeface="Calibri"/>
                    <a:cs typeface="Calibri"/>
                  </a:endParaRPr>
                </a:p>
              </p:txBody>
            </p:sp>
            <p:sp>
              <p:nvSpPr>
                <p:cNvPr id="22" name="object 22"/>
                <p:cNvSpPr txBox="1"/>
                <p:nvPr/>
              </p:nvSpPr>
              <p:spPr>
                <a:xfrm>
                  <a:off x="2974975" y="2344826"/>
                  <a:ext cx="1191260" cy="318135"/>
                </a:xfrm>
                <a:prstGeom prst="rect">
                  <a:avLst/>
                </a:prstGeom>
              </p:spPr>
              <p:txBody>
                <a:bodyPr vert="horz" wrap="square" lIns="0" tIns="0" rIns="0" bIns="0" rtlCol="0">
                  <a:spAutoFit/>
                </a:bodyPr>
                <a:lstStyle/>
                <a:p>
                  <a:pPr marL="12700">
                    <a:lnSpc>
                      <a:spcPct val="100000"/>
                    </a:lnSpc>
                  </a:pPr>
                  <a:r>
                    <a:rPr sz="2300" dirty="0">
                      <a:solidFill>
                        <a:srgbClr val="FFFFFF"/>
                      </a:solidFill>
                      <a:latin typeface="Calibri"/>
                      <a:cs typeface="Calibri"/>
                    </a:rPr>
                    <a:t>C</a:t>
                  </a:r>
                  <a:r>
                    <a:rPr sz="2300" spc="-5" dirty="0">
                      <a:solidFill>
                        <a:srgbClr val="FFFFFF"/>
                      </a:solidFill>
                      <a:latin typeface="Calibri"/>
                      <a:cs typeface="Calibri"/>
                    </a:rPr>
                    <a:t>HA</a:t>
                  </a:r>
                  <a:r>
                    <a:rPr sz="2300" dirty="0">
                      <a:solidFill>
                        <a:srgbClr val="FFFFFF"/>
                      </a:solidFill>
                      <a:latin typeface="Calibri"/>
                      <a:cs typeface="Calibri"/>
                    </a:rPr>
                    <a:t>NG</a:t>
                  </a:r>
                  <a:r>
                    <a:rPr sz="2300" spc="-25" dirty="0">
                      <a:solidFill>
                        <a:srgbClr val="FFFFFF"/>
                      </a:solidFill>
                      <a:latin typeface="Calibri"/>
                      <a:cs typeface="Calibri"/>
                    </a:rPr>
                    <a:t>E</a:t>
                  </a:r>
                  <a:r>
                    <a:rPr sz="2300" spc="80" dirty="0">
                      <a:solidFill>
                        <a:srgbClr val="FFFFFF"/>
                      </a:solidFill>
                      <a:latin typeface="Calibri"/>
                      <a:cs typeface="Calibri"/>
                    </a:rPr>
                    <a:t>S</a:t>
                  </a:r>
                  <a:endParaRPr sz="2300">
                    <a:latin typeface="Calibri"/>
                    <a:cs typeface="Calibri"/>
                  </a:endParaRPr>
                </a:p>
              </p:txBody>
            </p:sp>
            <p:sp>
              <p:nvSpPr>
                <p:cNvPr id="24" name="object 24"/>
                <p:cNvSpPr txBox="1"/>
                <p:nvPr/>
              </p:nvSpPr>
              <p:spPr>
                <a:xfrm>
                  <a:off x="798068" y="2813177"/>
                  <a:ext cx="1242060" cy="254000"/>
                </a:xfrm>
                <a:prstGeom prst="rect">
                  <a:avLst/>
                </a:prstGeom>
              </p:spPr>
              <p:txBody>
                <a:bodyPr vert="horz" wrap="square" lIns="0" tIns="0" rIns="0" bIns="0" rtlCol="0">
                  <a:spAutoFit/>
                </a:bodyPr>
                <a:lstStyle/>
                <a:p>
                  <a:pPr marL="12700">
                    <a:lnSpc>
                      <a:spcPct val="100000"/>
                    </a:lnSpc>
                  </a:pPr>
                  <a:r>
                    <a:rPr sz="1800" spc="-235" dirty="0">
                      <a:latin typeface="Calibri"/>
                      <a:cs typeface="Calibri"/>
                    </a:rPr>
                    <a:t>T</a:t>
                  </a:r>
                  <a:r>
                    <a:rPr sz="1800" dirty="0">
                      <a:latin typeface="Calibri"/>
                      <a:cs typeface="Calibri"/>
                    </a:rPr>
                    <a:t>e</a:t>
                  </a:r>
                  <a:r>
                    <a:rPr sz="1800" spc="5" dirty="0">
                      <a:latin typeface="Calibri"/>
                      <a:cs typeface="Calibri"/>
                    </a:rPr>
                    <a:t>c</a:t>
                  </a:r>
                  <a:r>
                    <a:rPr sz="1800" spc="-160" dirty="0">
                      <a:latin typeface="Calibri"/>
                      <a:cs typeface="Calibri"/>
                    </a:rPr>
                    <a:t>h</a:t>
                  </a:r>
                  <a:r>
                    <a:rPr sz="1800" spc="-155" dirty="0">
                      <a:latin typeface="Calibri"/>
                      <a:cs typeface="Calibri"/>
                    </a:rPr>
                    <a:t>n</a:t>
                  </a:r>
                  <a:r>
                    <a:rPr sz="1800" spc="-55" dirty="0">
                      <a:latin typeface="Calibri"/>
                      <a:cs typeface="Calibri"/>
                    </a:rPr>
                    <a:t>o</a:t>
                  </a:r>
                  <a:r>
                    <a:rPr sz="1800" spc="-20" dirty="0">
                      <a:latin typeface="Calibri"/>
                      <a:cs typeface="Calibri"/>
                    </a:rPr>
                    <a:t>l</a:t>
                  </a:r>
                  <a:r>
                    <a:rPr sz="1800" spc="-55" dirty="0">
                      <a:latin typeface="Calibri"/>
                      <a:cs typeface="Calibri"/>
                    </a:rPr>
                    <a:t>o</a:t>
                  </a:r>
                  <a:r>
                    <a:rPr sz="1800" spc="150" dirty="0">
                      <a:latin typeface="Calibri"/>
                      <a:cs typeface="Calibri"/>
                    </a:rPr>
                    <a:t>g</a:t>
                  </a:r>
                  <a:r>
                    <a:rPr sz="1800" spc="-25" dirty="0">
                      <a:latin typeface="Calibri"/>
                      <a:cs typeface="Calibri"/>
                    </a:rPr>
                    <a:t>i</a:t>
                  </a:r>
                  <a:r>
                    <a:rPr sz="1800" spc="-70" dirty="0">
                      <a:latin typeface="Calibri"/>
                      <a:cs typeface="Calibri"/>
                    </a:rPr>
                    <a:t>c</a:t>
                  </a:r>
                  <a:r>
                    <a:rPr sz="1800" spc="130" dirty="0">
                      <a:latin typeface="Calibri"/>
                      <a:cs typeface="Calibri"/>
                    </a:rPr>
                    <a:t>a</a:t>
                  </a:r>
                  <a:r>
                    <a:rPr sz="1800" spc="-5" dirty="0">
                      <a:latin typeface="Calibri"/>
                      <a:cs typeface="Calibri"/>
                    </a:rPr>
                    <a:t>l</a:t>
                  </a:r>
                  <a:endParaRPr sz="1800" dirty="0">
                    <a:latin typeface="Calibri"/>
                    <a:cs typeface="Calibri"/>
                  </a:endParaRPr>
                </a:p>
              </p:txBody>
            </p:sp>
            <p:sp>
              <p:nvSpPr>
                <p:cNvPr id="25" name="object 25"/>
                <p:cNvSpPr txBox="1"/>
                <p:nvPr/>
              </p:nvSpPr>
              <p:spPr>
                <a:xfrm>
                  <a:off x="2974975" y="2806112"/>
                  <a:ext cx="3053080"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Th</a:t>
                  </a:r>
                  <a:r>
                    <a:rPr sz="1800" spc="5" dirty="0">
                      <a:latin typeface="Calibri"/>
                      <a:cs typeface="Calibri"/>
                    </a:rPr>
                    <a:t>e</a:t>
                  </a:r>
                  <a:r>
                    <a:rPr sz="1800" spc="-5" dirty="0">
                      <a:latin typeface="Calibri"/>
                      <a:cs typeface="Calibri"/>
                    </a:rPr>
                    <a:t> I</a:t>
                  </a:r>
                  <a:r>
                    <a:rPr sz="1800" spc="-10" dirty="0">
                      <a:latin typeface="Calibri"/>
                      <a:cs typeface="Calibri"/>
                    </a:rPr>
                    <a:t>n</a:t>
                  </a:r>
                  <a:r>
                    <a:rPr sz="1800" spc="-30" dirty="0">
                      <a:latin typeface="Calibri"/>
                      <a:cs typeface="Calibri"/>
                    </a:rPr>
                    <a:t>t</a:t>
                  </a:r>
                  <a:r>
                    <a:rPr sz="1800" spc="-5" dirty="0">
                      <a:latin typeface="Calibri"/>
                      <a:cs typeface="Calibri"/>
                    </a:rPr>
                    <a:t>ern</a:t>
                  </a:r>
                  <a:r>
                    <a:rPr sz="1800" spc="-10" dirty="0">
                      <a:latin typeface="Calibri"/>
                      <a:cs typeface="Calibri"/>
                    </a:rPr>
                    <a:t>et</a:t>
                  </a:r>
                  <a:r>
                    <a:rPr sz="1800" spc="15" dirty="0">
                      <a:latin typeface="Calibri"/>
                      <a:cs typeface="Calibri"/>
                    </a:rPr>
                    <a:t> </a:t>
                  </a:r>
                  <a:r>
                    <a:rPr sz="1800" spc="-5" dirty="0">
                      <a:latin typeface="Calibri"/>
                      <a:cs typeface="Calibri"/>
                    </a:rPr>
                    <a:t>an</a:t>
                  </a:r>
                  <a:r>
                    <a:rPr sz="1800" spc="70" dirty="0">
                      <a:latin typeface="Calibri"/>
                      <a:cs typeface="Calibri"/>
                    </a:rPr>
                    <a:t>d</a:t>
                  </a:r>
                  <a:r>
                    <a:rPr sz="1800" spc="-55" dirty="0">
                      <a:latin typeface="Calibri"/>
                      <a:cs typeface="Calibri"/>
                    </a:rPr>
                    <a:t> </a:t>
                  </a:r>
                  <a:r>
                    <a:rPr sz="1800" spc="-5" dirty="0">
                      <a:latin typeface="Calibri"/>
                      <a:cs typeface="Calibri"/>
                    </a:rPr>
                    <a:t>On</a:t>
                  </a:r>
                  <a:r>
                    <a:rPr sz="1800" spc="-10" dirty="0">
                      <a:latin typeface="Calibri"/>
                      <a:cs typeface="Calibri"/>
                    </a:rPr>
                    <a:t>li</a:t>
                  </a:r>
                  <a:r>
                    <a:rPr sz="1800" spc="-5" dirty="0">
                      <a:latin typeface="Calibri"/>
                      <a:cs typeface="Calibri"/>
                    </a:rPr>
                    <a:t>n</a:t>
                  </a:r>
                  <a:r>
                    <a:rPr sz="1800" spc="5" dirty="0">
                      <a:latin typeface="Calibri"/>
                      <a:cs typeface="Calibri"/>
                    </a:rPr>
                    <a:t>e</a:t>
                  </a:r>
                  <a:r>
                    <a:rPr sz="1800" spc="10" dirty="0">
                      <a:latin typeface="Calibri"/>
                      <a:cs typeface="Calibri"/>
                    </a:rPr>
                    <a:t> </a:t>
                  </a:r>
                  <a:r>
                    <a:rPr sz="1800" spc="-5" dirty="0">
                      <a:latin typeface="Calibri"/>
                      <a:cs typeface="Calibri"/>
                    </a:rPr>
                    <a:t>B</a:t>
                  </a:r>
                  <a:r>
                    <a:rPr sz="1800" spc="5" dirty="0">
                      <a:latin typeface="Calibri"/>
                      <a:cs typeface="Calibri"/>
                    </a:rPr>
                    <a:t>a</a:t>
                  </a:r>
                  <a:r>
                    <a:rPr sz="1800" spc="-5" dirty="0">
                      <a:latin typeface="Calibri"/>
                      <a:cs typeface="Calibri"/>
                    </a:rPr>
                    <a:t>nk</a:t>
                  </a:r>
                  <a:r>
                    <a:rPr sz="1800" spc="-10" dirty="0">
                      <a:latin typeface="Calibri"/>
                      <a:cs typeface="Calibri"/>
                    </a:rPr>
                    <a:t>i</a:t>
                  </a:r>
                  <a:r>
                    <a:rPr sz="1800" spc="-5" dirty="0">
                      <a:latin typeface="Calibri"/>
                      <a:cs typeface="Calibri"/>
                    </a:rPr>
                    <a:t>n</a:t>
                  </a:r>
                  <a:r>
                    <a:rPr sz="1800" spc="155" dirty="0">
                      <a:latin typeface="Calibri"/>
                      <a:cs typeface="Calibri"/>
                    </a:rPr>
                    <a:t>g</a:t>
                  </a:r>
                  <a:endParaRPr sz="1800" dirty="0">
                    <a:latin typeface="Calibri"/>
                    <a:cs typeface="Calibri"/>
                  </a:endParaRPr>
                </a:p>
              </p:txBody>
            </p:sp>
            <p:sp>
              <p:nvSpPr>
                <p:cNvPr id="27" name="object 27"/>
                <p:cNvSpPr txBox="1"/>
                <p:nvPr/>
              </p:nvSpPr>
              <p:spPr>
                <a:xfrm>
                  <a:off x="798068" y="3329178"/>
                  <a:ext cx="1389380" cy="254000"/>
                </a:xfrm>
                <a:prstGeom prst="rect">
                  <a:avLst/>
                </a:prstGeom>
              </p:spPr>
              <p:txBody>
                <a:bodyPr vert="horz" wrap="square" lIns="0" tIns="0" rIns="0" bIns="0" rtlCol="0">
                  <a:spAutoFit/>
                </a:bodyPr>
                <a:lstStyle/>
                <a:p>
                  <a:pPr marL="12700">
                    <a:lnSpc>
                      <a:spcPct val="100000"/>
                    </a:lnSpc>
                  </a:pPr>
                  <a:r>
                    <a:rPr sz="1800" spc="70" dirty="0">
                      <a:latin typeface="Calibri"/>
                      <a:cs typeface="Calibri"/>
                    </a:rPr>
                    <a:t>S</a:t>
                  </a:r>
                  <a:r>
                    <a:rPr sz="1800" spc="-55" dirty="0">
                      <a:latin typeface="Calibri"/>
                      <a:cs typeface="Calibri"/>
                    </a:rPr>
                    <a:t>o</a:t>
                  </a:r>
                  <a:r>
                    <a:rPr sz="1800" spc="-70" dirty="0">
                      <a:latin typeface="Calibri"/>
                      <a:cs typeface="Calibri"/>
                    </a:rPr>
                    <a:t>c</a:t>
                  </a:r>
                  <a:r>
                    <a:rPr sz="1800" spc="-25" dirty="0">
                      <a:latin typeface="Calibri"/>
                      <a:cs typeface="Calibri"/>
                    </a:rPr>
                    <a:t>i</a:t>
                  </a:r>
                  <a:r>
                    <a:rPr sz="1800" spc="135" dirty="0">
                      <a:latin typeface="Calibri"/>
                      <a:cs typeface="Calibri"/>
                    </a:rPr>
                    <a:t>a</a:t>
                  </a:r>
                  <a:r>
                    <a:rPr sz="1800" spc="-20" dirty="0">
                      <a:latin typeface="Calibri"/>
                      <a:cs typeface="Calibri"/>
                    </a:rPr>
                    <a:t>l</a:t>
                  </a:r>
                  <a:r>
                    <a:rPr sz="1800" spc="200" dirty="0">
                      <a:latin typeface="Calibri"/>
                      <a:cs typeface="Calibri"/>
                    </a:rPr>
                    <a:t>/</a:t>
                  </a:r>
                  <a:r>
                    <a:rPr sz="1800" spc="130" dirty="0">
                      <a:latin typeface="Calibri"/>
                      <a:cs typeface="Calibri"/>
                    </a:rPr>
                    <a:t>C</a:t>
                  </a:r>
                  <a:r>
                    <a:rPr sz="1800" spc="-160" dirty="0">
                      <a:latin typeface="Calibri"/>
                      <a:cs typeface="Calibri"/>
                    </a:rPr>
                    <a:t>u</a:t>
                  </a:r>
                  <a:r>
                    <a:rPr sz="1800" spc="-20" dirty="0">
                      <a:latin typeface="Calibri"/>
                      <a:cs typeface="Calibri"/>
                    </a:rPr>
                    <a:t>l</a:t>
                  </a:r>
                  <a:r>
                    <a:rPr sz="1800" spc="-114" dirty="0">
                      <a:latin typeface="Calibri"/>
                      <a:cs typeface="Calibri"/>
                    </a:rPr>
                    <a:t>t</a:t>
                  </a:r>
                  <a:r>
                    <a:rPr sz="1800" spc="-160" dirty="0">
                      <a:latin typeface="Calibri"/>
                      <a:cs typeface="Calibri"/>
                    </a:rPr>
                    <a:t>u</a:t>
                  </a:r>
                  <a:r>
                    <a:rPr sz="1800" spc="-45" dirty="0">
                      <a:latin typeface="Calibri"/>
                      <a:cs typeface="Calibri"/>
                    </a:rPr>
                    <a:t>r</a:t>
                  </a:r>
                  <a:r>
                    <a:rPr sz="1800" spc="130" dirty="0">
                      <a:latin typeface="Calibri"/>
                      <a:cs typeface="Calibri"/>
                    </a:rPr>
                    <a:t>a</a:t>
                  </a:r>
                  <a:r>
                    <a:rPr sz="1800" spc="-5" dirty="0">
                      <a:latin typeface="Calibri"/>
                      <a:cs typeface="Calibri"/>
                    </a:rPr>
                    <a:t>l</a:t>
                  </a:r>
                  <a:endParaRPr sz="1800" dirty="0">
                    <a:latin typeface="Calibri"/>
                    <a:cs typeface="Calibri"/>
                  </a:endParaRPr>
                </a:p>
              </p:txBody>
            </p:sp>
            <p:sp>
              <p:nvSpPr>
                <p:cNvPr id="28" name="object 28"/>
                <p:cNvSpPr txBox="1"/>
                <p:nvPr/>
              </p:nvSpPr>
              <p:spPr>
                <a:xfrm>
                  <a:off x="2974975" y="3322113"/>
                  <a:ext cx="5631180" cy="254000"/>
                </a:xfrm>
                <a:prstGeom prst="rect">
                  <a:avLst/>
                </a:prstGeom>
              </p:spPr>
              <p:txBody>
                <a:bodyPr vert="horz" wrap="square" lIns="0" tIns="0" rIns="0" bIns="0" rtlCol="0">
                  <a:spAutoFit/>
                </a:bodyPr>
                <a:lstStyle/>
                <a:p>
                  <a:pPr marL="12700">
                    <a:lnSpc>
                      <a:spcPct val="100000"/>
                    </a:lnSpc>
                  </a:pPr>
                  <a:r>
                    <a:rPr sz="1800" spc="-25" dirty="0">
                      <a:latin typeface="Calibri"/>
                      <a:cs typeface="Calibri"/>
                    </a:rPr>
                    <a:t>“</a:t>
                  </a:r>
                  <a:r>
                    <a:rPr sz="1800" spc="-5" dirty="0">
                      <a:latin typeface="Calibri"/>
                      <a:cs typeface="Calibri"/>
                    </a:rPr>
                    <a:t>O</a:t>
                  </a:r>
                  <a:r>
                    <a:rPr sz="1800" spc="50" dirty="0">
                      <a:latin typeface="Calibri"/>
                      <a:cs typeface="Calibri"/>
                    </a:rPr>
                    <a:t>n</a:t>
                  </a:r>
                  <a:r>
                    <a:rPr sz="1800" spc="-55" dirty="0">
                      <a:latin typeface="Calibri"/>
                      <a:cs typeface="Calibri"/>
                    </a:rPr>
                    <a:t> </a:t>
                  </a:r>
                  <a:r>
                    <a:rPr sz="1800" spc="-5" dirty="0">
                      <a:latin typeface="Calibri"/>
                      <a:cs typeface="Calibri"/>
                    </a:rPr>
                    <a:t>Dema</a:t>
                  </a:r>
                  <a:r>
                    <a:rPr sz="1800" dirty="0">
                      <a:latin typeface="Calibri"/>
                      <a:cs typeface="Calibri"/>
                    </a:rPr>
                    <a:t>n</a:t>
                  </a:r>
                  <a:r>
                    <a:rPr sz="1800" spc="-5" dirty="0">
                      <a:latin typeface="Calibri"/>
                      <a:cs typeface="Calibri"/>
                    </a:rPr>
                    <a:t>d</a:t>
                  </a:r>
                  <a:r>
                    <a:rPr sz="1800" spc="-120" dirty="0">
                      <a:latin typeface="Calibri"/>
                      <a:cs typeface="Calibri"/>
                    </a:rPr>
                    <a:t>”</a:t>
                  </a:r>
                  <a:r>
                    <a:rPr sz="1800" spc="130" dirty="0">
                      <a:latin typeface="Calibri"/>
                      <a:cs typeface="Calibri"/>
                    </a:rPr>
                    <a:t> </a:t>
                  </a:r>
                  <a:r>
                    <a:rPr sz="1800" spc="-20" dirty="0">
                      <a:latin typeface="Calibri"/>
                      <a:cs typeface="Calibri"/>
                    </a:rPr>
                    <a:t>c</a:t>
                  </a:r>
                  <a:r>
                    <a:rPr sz="1800" spc="-5" dirty="0">
                      <a:latin typeface="Calibri"/>
                      <a:cs typeface="Calibri"/>
                    </a:rPr>
                    <a:t>on</a:t>
                  </a:r>
                  <a:r>
                    <a:rPr sz="1800" dirty="0">
                      <a:latin typeface="Calibri"/>
                      <a:cs typeface="Calibri"/>
                    </a:rPr>
                    <a:t>s</a:t>
                  </a:r>
                  <a:r>
                    <a:rPr sz="1800" spc="-5" dirty="0">
                      <a:latin typeface="Calibri"/>
                      <a:cs typeface="Calibri"/>
                    </a:rPr>
                    <a:t>um</a:t>
                  </a:r>
                  <a:r>
                    <a:rPr sz="1800" spc="5" dirty="0">
                      <a:latin typeface="Calibri"/>
                      <a:cs typeface="Calibri"/>
                    </a:rPr>
                    <a:t>e</a:t>
                  </a:r>
                  <a:r>
                    <a:rPr sz="1800" spc="-40" dirty="0">
                      <a:latin typeface="Calibri"/>
                      <a:cs typeface="Calibri"/>
                    </a:rPr>
                    <a:t>r</a:t>
                  </a:r>
                  <a:r>
                    <a:rPr sz="1800" spc="35" dirty="0">
                      <a:latin typeface="Calibri"/>
                      <a:cs typeface="Calibri"/>
                    </a:rPr>
                    <a:t> </a:t>
                  </a:r>
                  <a:r>
                    <a:rPr sz="1800" spc="-5" dirty="0">
                      <a:latin typeface="Calibri"/>
                      <a:cs typeface="Calibri"/>
                    </a:rPr>
                    <a:t>p</a:t>
                  </a:r>
                  <a:r>
                    <a:rPr sz="1800" spc="-30" dirty="0">
                      <a:latin typeface="Calibri"/>
                      <a:cs typeface="Calibri"/>
                    </a:rPr>
                    <a:t>r</a:t>
                  </a:r>
                  <a:r>
                    <a:rPr sz="1800" spc="-10" dirty="0">
                      <a:latin typeface="Calibri"/>
                      <a:cs typeface="Calibri"/>
                    </a:rPr>
                    <a:t>e</a:t>
                  </a:r>
                  <a:r>
                    <a:rPr sz="1800" spc="-50" dirty="0">
                      <a:latin typeface="Calibri"/>
                      <a:cs typeface="Calibri"/>
                    </a:rPr>
                    <a:t>f</a:t>
                  </a:r>
                  <a:r>
                    <a:rPr sz="1800" spc="-5" dirty="0">
                      <a:latin typeface="Calibri"/>
                      <a:cs typeface="Calibri"/>
                    </a:rPr>
                    <a:t>e</a:t>
                  </a:r>
                  <a:r>
                    <a:rPr sz="1800" spc="-30" dirty="0">
                      <a:latin typeface="Calibri"/>
                      <a:cs typeface="Calibri"/>
                    </a:rPr>
                    <a:t>r</a:t>
                  </a:r>
                  <a:r>
                    <a:rPr sz="1800" spc="-5" dirty="0">
                      <a:latin typeface="Calibri"/>
                      <a:cs typeface="Calibri"/>
                    </a:rPr>
                    <a:t>e</a:t>
                  </a:r>
                  <a:r>
                    <a:rPr sz="1800" dirty="0">
                      <a:latin typeface="Calibri"/>
                      <a:cs typeface="Calibri"/>
                    </a:rPr>
                    <a:t>n</a:t>
                  </a:r>
                  <a:r>
                    <a:rPr sz="1800" spc="-10" dirty="0">
                      <a:latin typeface="Calibri"/>
                      <a:cs typeface="Calibri"/>
                    </a:rPr>
                    <a:t>c</a:t>
                  </a:r>
                  <a:r>
                    <a:rPr sz="1800" spc="-5" dirty="0">
                      <a:latin typeface="Calibri"/>
                      <a:cs typeface="Calibri"/>
                    </a:rPr>
                    <a:t>e</a:t>
                  </a:r>
                  <a:r>
                    <a:rPr sz="1800" dirty="0">
                      <a:latin typeface="Calibri"/>
                      <a:cs typeface="Calibri"/>
                    </a:rPr>
                    <a:t>s</a:t>
                  </a:r>
                  <a:r>
                    <a:rPr sz="1800" spc="-80" dirty="0">
                      <a:latin typeface="Calibri"/>
                      <a:cs typeface="Calibri"/>
                    </a:rPr>
                    <a:t>,</a:t>
                  </a:r>
                  <a:r>
                    <a:rPr sz="1800" spc="80" dirty="0">
                      <a:latin typeface="Calibri"/>
                      <a:cs typeface="Calibri"/>
                    </a:rPr>
                    <a:t> </a:t>
                  </a:r>
                  <a:r>
                    <a:rPr sz="1800" spc="-5" dirty="0">
                      <a:latin typeface="Calibri"/>
                      <a:cs typeface="Calibri"/>
                    </a:rPr>
                    <a:t>d</a:t>
                  </a:r>
                  <a:r>
                    <a:rPr sz="1800" spc="5" dirty="0">
                      <a:latin typeface="Calibri"/>
                      <a:cs typeface="Calibri"/>
                    </a:rPr>
                    <a:t>e</a:t>
                  </a:r>
                  <a:r>
                    <a:rPr sz="1800" spc="-5" dirty="0">
                      <a:latin typeface="Calibri"/>
                      <a:cs typeface="Calibri"/>
                    </a:rPr>
                    <a:t>si</a:t>
                  </a:r>
                  <a:r>
                    <a:rPr sz="1800" spc="-35" dirty="0">
                      <a:latin typeface="Calibri"/>
                      <a:cs typeface="Calibri"/>
                    </a:rPr>
                    <a:t>r</a:t>
                  </a:r>
                  <a:r>
                    <a:rPr sz="1800" spc="5" dirty="0">
                      <a:latin typeface="Calibri"/>
                      <a:cs typeface="Calibri"/>
                    </a:rPr>
                    <a:t>e </a:t>
                  </a:r>
                  <a:r>
                    <a:rPr sz="1800" spc="-35" dirty="0">
                      <a:latin typeface="Calibri"/>
                      <a:cs typeface="Calibri"/>
                    </a:rPr>
                    <a:t>f</a:t>
                  </a:r>
                  <a:r>
                    <a:rPr sz="1800" spc="-5" dirty="0">
                      <a:latin typeface="Calibri"/>
                      <a:cs typeface="Calibri"/>
                    </a:rPr>
                    <a:t>o</a:t>
                  </a:r>
                  <a:r>
                    <a:rPr sz="1800" spc="-40" dirty="0">
                      <a:latin typeface="Calibri"/>
                      <a:cs typeface="Calibri"/>
                    </a:rPr>
                    <a:t>r</a:t>
                  </a:r>
                  <a:r>
                    <a:rPr sz="1800" spc="35" dirty="0">
                      <a:latin typeface="Calibri"/>
                      <a:cs typeface="Calibri"/>
                    </a:rPr>
                    <a:t> </a:t>
                  </a:r>
                  <a:r>
                    <a:rPr sz="1800" spc="-5" dirty="0">
                      <a:latin typeface="Calibri"/>
                      <a:cs typeface="Calibri"/>
                    </a:rPr>
                    <a:t>24h</a:t>
                  </a:r>
                  <a:r>
                    <a:rPr sz="1800" spc="-40" dirty="0">
                      <a:latin typeface="Calibri"/>
                      <a:cs typeface="Calibri"/>
                    </a:rPr>
                    <a:t>r</a:t>
                  </a:r>
                  <a:r>
                    <a:rPr sz="1800" spc="45" dirty="0">
                      <a:latin typeface="Calibri"/>
                      <a:cs typeface="Calibri"/>
                    </a:rPr>
                    <a:t> </a:t>
                  </a:r>
                  <a:r>
                    <a:rPr sz="1800" spc="-5" dirty="0">
                      <a:latin typeface="Calibri"/>
                      <a:cs typeface="Calibri"/>
                    </a:rPr>
                    <a:t>s</a:t>
                  </a:r>
                  <a:r>
                    <a:rPr sz="1800" spc="5" dirty="0">
                      <a:latin typeface="Calibri"/>
                      <a:cs typeface="Calibri"/>
                    </a:rPr>
                    <a:t>e</a:t>
                  </a:r>
                  <a:r>
                    <a:rPr sz="1800" spc="0" dirty="0">
                      <a:latin typeface="Calibri"/>
                      <a:cs typeface="Calibri"/>
                    </a:rPr>
                    <a:t>r</a:t>
                  </a:r>
                  <a:r>
                    <a:rPr sz="1800" spc="-5" dirty="0">
                      <a:latin typeface="Calibri"/>
                      <a:cs typeface="Calibri"/>
                    </a:rPr>
                    <a:t>vi</a:t>
                  </a:r>
                  <a:r>
                    <a:rPr sz="1800" spc="-10" dirty="0">
                      <a:latin typeface="Calibri"/>
                      <a:cs typeface="Calibri"/>
                    </a:rPr>
                    <a:t>c</a:t>
                  </a:r>
                  <a:r>
                    <a:rPr sz="1800" spc="5" dirty="0">
                      <a:latin typeface="Calibri"/>
                      <a:cs typeface="Calibri"/>
                    </a:rPr>
                    <a:t>e</a:t>
                  </a:r>
                  <a:endParaRPr sz="1800">
                    <a:latin typeface="Calibri"/>
                    <a:cs typeface="Calibri"/>
                  </a:endParaRPr>
                </a:p>
              </p:txBody>
            </p:sp>
            <p:sp>
              <p:nvSpPr>
                <p:cNvPr id="29" name="object 29"/>
                <p:cNvSpPr/>
                <p:nvPr/>
              </p:nvSpPr>
              <p:spPr>
                <a:xfrm>
                  <a:off x="636425" y="3935797"/>
                  <a:ext cx="99695" cy="99695"/>
                </a:xfrm>
                <a:custGeom>
                  <a:avLst/>
                  <a:gdLst/>
                  <a:ahLst/>
                  <a:cxnLst/>
                  <a:rect l="l" t="t" r="r" b="b"/>
                  <a:pathLst>
                    <a:path w="99695" h="99695">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5">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sp>
              <p:nvSpPr>
                <p:cNvPr id="30" name="object 30"/>
                <p:cNvSpPr txBox="1"/>
                <p:nvPr/>
              </p:nvSpPr>
              <p:spPr>
                <a:xfrm>
                  <a:off x="798068" y="3845179"/>
                  <a:ext cx="1258570" cy="254000"/>
                </a:xfrm>
                <a:prstGeom prst="rect">
                  <a:avLst/>
                </a:prstGeom>
              </p:spPr>
              <p:txBody>
                <a:bodyPr vert="horz" wrap="square" lIns="0" tIns="0" rIns="0" bIns="0" rtlCol="0">
                  <a:spAutoFit/>
                </a:bodyPr>
                <a:lstStyle/>
                <a:p>
                  <a:pPr marL="12700">
                    <a:lnSpc>
                      <a:spcPct val="100000"/>
                    </a:lnSpc>
                  </a:pPr>
                  <a:r>
                    <a:rPr sz="1800" spc="-20" dirty="0">
                      <a:latin typeface="Calibri"/>
                      <a:cs typeface="Calibri"/>
                    </a:rPr>
                    <a:t>D</a:t>
                  </a:r>
                  <a:r>
                    <a:rPr sz="1800" dirty="0">
                      <a:latin typeface="Calibri"/>
                      <a:cs typeface="Calibri"/>
                    </a:rPr>
                    <a:t>e</a:t>
                  </a:r>
                  <a:r>
                    <a:rPr sz="1800" spc="-245" dirty="0">
                      <a:latin typeface="Calibri"/>
                      <a:cs typeface="Calibri"/>
                    </a:rPr>
                    <a:t>m</a:t>
                  </a:r>
                  <a:r>
                    <a:rPr sz="1800" spc="-55" dirty="0">
                      <a:latin typeface="Calibri"/>
                      <a:cs typeface="Calibri"/>
                    </a:rPr>
                    <a:t>o</a:t>
                  </a:r>
                  <a:r>
                    <a:rPr sz="1800" spc="150" dirty="0">
                      <a:latin typeface="Calibri"/>
                      <a:cs typeface="Calibri"/>
                    </a:rPr>
                    <a:t>g</a:t>
                  </a:r>
                  <a:r>
                    <a:rPr sz="1800" spc="-45" dirty="0">
                      <a:latin typeface="Calibri"/>
                      <a:cs typeface="Calibri"/>
                    </a:rPr>
                    <a:t>r</a:t>
                  </a:r>
                  <a:r>
                    <a:rPr sz="1800" spc="130" dirty="0">
                      <a:latin typeface="Calibri"/>
                      <a:cs typeface="Calibri"/>
                    </a:rPr>
                    <a:t>a</a:t>
                  </a:r>
                  <a:r>
                    <a:rPr sz="1800" spc="50" dirty="0">
                      <a:latin typeface="Calibri"/>
                      <a:cs typeface="Calibri"/>
                    </a:rPr>
                    <a:t>p</a:t>
                  </a:r>
                  <a:r>
                    <a:rPr sz="1800" spc="-170" dirty="0">
                      <a:latin typeface="Calibri"/>
                      <a:cs typeface="Calibri"/>
                    </a:rPr>
                    <a:t>h</a:t>
                  </a:r>
                  <a:r>
                    <a:rPr sz="1800" spc="-25" dirty="0">
                      <a:latin typeface="Calibri"/>
                      <a:cs typeface="Calibri"/>
                    </a:rPr>
                    <a:t>i</a:t>
                  </a:r>
                  <a:r>
                    <a:rPr sz="1800" spc="95" dirty="0">
                      <a:latin typeface="Calibri"/>
                      <a:cs typeface="Calibri"/>
                    </a:rPr>
                    <a:t>c</a:t>
                  </a:r>
                  <a:endParaRPr sz="1800">
                    <a:latin typeface="Calibri"/>
                    <a:cs typeface="Calibri"/>
                  </a:endParaRPr>
                </a:p>
              </p:txBody>
            </p:sp>
            <p:sp>
              <p:nvSpPr>
                <p:cNvPr id="31" name="object 31"/>
                <p:cNvSpPr txBox="1"/>
                <p:nvPr/>
              </p:nvSpPr>
              <p:spPr>
                <a:xfrm>
                  <a:off x="2974975" y="3838114"/>
                  <a:ext cx="5143500" cy="2540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P</a:t>
                  </a:r>
                  <a:r>
                    <a:rPr sz="1800" spc="-30" dirty="0">
                      <a:latin typeface="Calibri"/>
                      <a:cs typeface="Calibri"/>
                    </a:rPr>
                    <a:t>r</a:t>
                  </a:r>
                  <a:r>
                    <a:rPr sz="1800" spc="-10" dirty="0">
                      <a:latin typeface="Calibri"/>
                      <a:cs typeface="Calibri"/>
                    </a:rPr>
                    <a:t>e</a:t>
                  </a:r>
                  <a:r>
                    <a:rPr sz="1800" spc="-50" dirty="0">
                      <a:latin typeface="Calibri"/>
                      <a:cs typeface="Calibri"/>
                    </a:rPr>
                    <a:t>f</a:t>
                  </a:r>
                  <a:r>
                    <a:rPr sz="1800" spc="-5" dirty="0">
                      <a:latin typeface="Calibri"/>
                      <a:cs typeface="Calibri"/>
                    </a:rPr>
                    <a:t>e</a:t>
                  </a:r>
                  <a:r>
                    <a:rPr sz="1800" spc="-30" dirty="0">
                      <a:latin typeface="Calibri"/>
                      <a:cs typeface="Calibri"/>
                    </a:rPr>
                    <a:t>r</a:t>
                  </a:r>
                  <a:r>
                    <a:rPr sz="1800" spc="-5" dirty="0">
                      <a:latin typeface="Calibri"/>
                      <a:cs typeface="Calibri"/>
                    </a:rPr>
                    <a:t>e</a:t>
                  </a:r>
                  <a:r>
                    <a:rPr sz="1800" dirty="0">
                      <a:latin typeface="Calibri"/>
                      <a:cs typeface="Calibri"/>
                    </a:rPr>
                    <a:t>n</a:t>
                  </a:r>
                  <a:r>
                    <a:rPr sz="1800" spc="-10" dirty="0">
                      <a:latin typeface="Calibri"/>
                      <a:cs typeface="Calibri"/>
                    </a:rPr>
                    <a:t>c</a:t>
                  </a:r>
                  <a:r>
                    <a:rPr sz="1800" spc="-5" dirty="0">
                      <a:latin typeface="Calibri"/>
                      <a:cs typeface="Calibri"/>
                    </a:rPr>
                    <a:t>e</a:t>
                  </a:r>
                  <a:r>
                    <a:rPr sz="1800" dirty="0">
                      <a:latin typeface="Calibri"/>
                      <a:cs typeface="Calibri"/>
                    </a:rPr>
                    <a:t>s</a:t>
                  </a:r>
                  <a:r>
                    <a:rPr sz="1800" spc="-5" dirty="0">
                      <a:latin typeface="Calibri"/>
                      <a:cs typeface="Calibri"/>
                    </a:rPr>
                    <a:t>/n</a:t>
                  </a:r>
                  <a:r>
                    <a:rPr sz="1800" spc="5" dirty="0">
                      <a:latin typeface="Calibri"/>
                      <a:cs typeface="Calibri"/>
                    </a:rPr>
                    <a:t>e</a:t>
                  </a:r>
                  <a:r>
                    <a:rPr sz="1800" spc="-5" dirty="0">
                      <a:latin typeface="Calibri"/>
                      <a:cs typeface="Calibri"/>
                    </a:rPr>
                    <a:t>e</a:t>
                  </a:r>
                  <a:r>
                    <a:rPr sz="1800" spc="5" dirty="0">
                      <a:latin typeface="Calibri"/>
                      <a:cs typeface="Calibri"/>
                    </a:rPr>
                    <a:t>ds </a:t>
                  </a:r>
                  <a:r>
                    <a:rPr sz="1800" spc="-5" dirty="0">
                      <a:latin typeface="Calibri"/>
                      <a:cs typeface="Calibri"/>
                    </a:rPr>
                    <a:t>o</a:t>
                  </a:r>
                  <a:r>
                    <a:rPr sz="1800" spc="-25" dirty="0">
                      <a:latin typeface="Calibri"/>
                      <a:cs typeface="Calibri"/>
                    </a:rPr>
                    <a:t>f</a:t>
                  </a:r>
                  <a:r>
                    <a:rPr sz="1800" spc="20" dirty="0">
                      <a:latin typeface="Calibri"/>
                      <a:cs typeface="Calibri"/>
                    </a:rPr>
                    <a:t> </a:t>
                  </a:r>
                  <a:r>
                    <a:rPr sz="1800" spc="0" dirty="0">
                      <a:latin typeface="Calibri"/>
                      <a:cs typeface="Calibri"/>
                    </a:rPr>
                    <a:t>B</a:t>
                  </a:r>
                  <a:r>
                    <a:rPr sz="1800" spc="-5" dirty="0">
                      <a:latin typeface="Calibri"/>
                      <a:cs typeface="Calibri"/>
                    </a:rPr>
                    <a:t>a</a:t>
                  </a:r>
                  <a:r>
                    <a:rPr sz="1800" spc="-15" dirty="0">
                      <a:latin typeface="Calibri"/>
                      <a:cs typeface="Calibri"/>
                    </a:rPr>
                    <a:t>b</a:t>
                  </a:r>
                  <a:r>
                    <a:rPr sz="1800" spc="30" dirty="0">
                      <a:latin typeface="Calibri"/>
                      <a:cs typeface="Calibri"/>
                    </a:rPr>
                    <a:t>y</a:t>
                  </a:r>
                  <a:r>
                    <a:rPr sz="1800" spc="-35" dirty="0">
                      <a:latin typeface="Calibri"/>
                      <a:cs typeface="Calibri"/>
                    </a:rPr>
                    <a:t> </a:t>
                  </a:r>
                  <a:r>
                    <a:rPr sz="1800" dirty="0">
                      <a:latin typeface="Calibri"/>
                      <a:cs typeface="Calibri"/>
                    </a:rPr>
                    <a:t>B</a:t>
                  </a:r>
                  <a:r>
                    <a:rPr sz="1800" spc="-5" dirty="0">
                      <a:latin typeface="Calibri"/>
                      <a:cs typeface="Calibri"/>
                    </a:rPr>
                    <a:t>oome</a:t>
                  </a:r>
                  <a:r>
                    <a:rPr sz="1800" spc="-40" dirty="0">
                      <a:latin typeface="Calibri"/>
                      <a:cs typeface="Calibri"/>
                    </a:rPr>
                    <a:t>r</a:t>
                  </a:r>
                  <a:r>
                    <a:rPr sz="1800" spc="5" dirty="0">
                      <a:latin typeface="Calibri"/>
                      <a:cs typeface="Calibri"/>
                    </a:rPr>
                    <a:t>s</a:t>
                  </a:r>
                  <a:r>
                    <a:rPr sz="1800" spc="-20" dirty="0">
                      <a:latin typeface="Calibri"/>
                      <a:cs typeface="Calibri"/>
                    </a:rPr>
                    <a:t> </a:t>
                  </a:r>
                  <a:r>
                    <a:rPr sz="1800" spc="-15" dirty="0">
                      <a:latin typeface="Calibri"/>
                      <a:cs typeface="Calibri"/>
                    </a:rPr>
                    <a:t>v</a:t>
                  </a:r>
                  <a:r>
                    <a:rPr sz="1800" spc="-5" dirty="0">
                      <a:latin typeface="Calibri"/>
                      <a:cs typeface="Calibri"/>
                    </a:rPr>
                    <a:t>s</a:t>
                  </a:r>
                  <a:r>
                    <a:rPr sz="1800" spc="-85" dirty="0">
                      <a:latin typeface="Calibri"/>
                      <a:cs typeface="Calibri"/>
                    </a:rPr>
                    <a:t>.</a:t>
                  </a:r>
                  <a:r>
                    <a:rPr sz="1800" spc="75" dirty="0">
                      <a:latin typeface="Calibri"/>
                      <a:cs typeface="Calibri"/>
                    </a:rPr>
                    <a:t> </a:t>
                  </a:r>
                  <a:r>
                    <a:rPr sz="1800" spc="-5" dirty="0">
                      <a:latin typeface="Calibri"/>
                      <a:cs typeface="Calibri"/>
                    </a:rPr>
                    <a:t>G</a:t>
                  </a:r>
                  <a:r>
                    <a:rPr sz="1800" spc="5" dirty="0">
                      <a:latin typeface="Calibri"/>
                      <a:cs typeface="Calibri"/>
                    </a:rPr>
                    <a:t>e</a:t>
                  </a:r>
                  <a:r>
                    <a:rPr sz="1800" spc="-5" dirty="0">
                      <a:latin typeface="Calibri"/>
                      <a:cs typeface="Calibri"/>
                    </a:rPr>
                    <a:t>n</a:t>
                  </a:r>
                  <a:r>
                    <a:rPr sz="1800" spc="5" dirty="0">
                      <a:latin typeface="Calibri"/>
                      <a:cs typeface="Calibri"/>
                    </a:rPr>
                    <a:t>e</a:t>
                  </a:r>
                  <a:r>
                    <a:rPr sz="1800" spc="-40" dirty="0">
                      <a:latin typeface="Calibri"/>
                      <a:cs typeface="Calibri"/>
                    </a:rPr>
                    <a:t>r</a:t>
                  </a:r>
                  <a:r>
                    <a:rPr sz="1800" spc="-15" dirty="0">
                      <a:latin typeface="Calibri"/>
                      <a:cs typeface="Calibri"/>
                    </a:rPr>
                    <a:t>a</a:t>
                  </a:r>
                  <a:r>
                    <a:rPr sz="1800" spc="-5" dirty="0">
                      <a:latin typeface="Calibri"/>
                      <a:cs typeface="Calibri"/>
                    </a:rPr>
                    <a:t>t</a:t>
                  </a:r>
                  <a:r>
                    <a:rPr sz="1800" spc="-15" dirty="0">
                      <a:latin typeface="Calibri"/>
                      <a:cs typeface="Calibri"/>
                    </a:rPr>
                    <a:t>i</a:t>
                  </a:r>
                  <a:r>
                    <a:rPr sz="1800" spc="-5" dirty="0">
                      <a:latin typeface="Calibri"/>
                      <a:cs typeface="Calibri"/>
                    </a:rPr>
                    <a:t>o</a:t>
                  </a:r>
                  <a:r>
                    <a:rPr sz="1800" spc="50" dirty="0">
                      <a:latin typeface="Calibri"/>
                      <a:cs typeface="Calibri"/>
                    </a:rPr>
                    <a:t>n</a:t>
                  </a:r>
                  <a:r>
                    <a:rPr sz="1800" spc="-40" dirty="0">
                      <a:latin typeface="Calibri"/>
                      <a:cs typeface="Calibri"/>
                    </a:rPr>
                    <a:t> </a:t>
                  </a:r>
                  <a:r>
                    <a:rPr sz="1800" spc="30" dirty="0">
                      <a:latin typeface="Calibri"/>
                      <a:cs typeface="Calibri"/>
                    </a:rPr>
                    <a:t>“</a:t>
                  </a:r>
                  <a:r>
                    <a:rPr sz="1800" spc="15" dirty="0">
                      <a:latin typeface="Calibri"/>
                      <a:cs typeface="Calibri"/>
                    </a:rPr>
                    <a:t>Y</a:t>
                  </a:r>
                  <a:r>
                    <a:rPr sz="1800" spc="-120" dirty="0">
                      <a:latin typeface="Calibri"/>
                      <a:cs typeface="Calibri"/>
                    </a:rPr>
                    <a:t>”</a:t>
                  </a:r>
                  <a:endParaRPr sz="1800">
                    <a:latin typeface="Calibri"/>
                    <a:cs typeface="Calibri"/>
                  </a:endParaRPr>
                </a:p>
              </p:txBody>
            </p:sp>
            <p:sp>
              <p:nvSpPr>
                <p:cNvPr id="32" name="object 32"/>
                <p:cNvSpPr/>
                <p:nvPr/>
              </p:nvSpPr>
              <p:spPr>
                <a:xfrm>
                  <a:off x="636425" y="4451798"/>
                  <a:ext cx="99695" cy="99695"/>
                </a:xfrm>
                <a:custGeom>
                  <a:avLst/>
                  <a:gdLst/>
                  <a:ahLst/>
                  <a:cxnLst/>
                  <a:rect l="l" t="t" r="r" b="b"/>
                  <a:pathLst>
                    <a:path w="99695" h="99695">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5">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sp>
              <p:nvSpPr>
                <p:cNvPr id="33" name="object 33"/>
                <p:cNvSpPr txBox="1"/>
                <p:nvPr/>
              </p:nvSpPr>
              <p:spPr>
                <a:xfrm>
                  <a:off x="798068" y="4360944"/>
                  <a:ext cx="1828800" cy="254635"/>
                </a:xfrm>
                <a:prstGeom prst="rect">
                  <a:avLst/>
                </a:prstGeom>
              </p:spPr>
              <p:txBody>
                <a:bodyPr vert="horz" wrap="square" lIns="0" tIns="0" rIns="0" bIns="0" rtlCol="0">
                  <a:spAutoFit/>
                </a:bodyPr>
                <a:lstStyle/>
                <a:p>
                  <a:pPr marL="12700">
                    <a:lnSpc>
                      <a:spcPct val="100000"/>
                    </a:lnSpc>
                  </a:pPr>
                  <a:r>
                    <a:rPr sz="1800" spc="-120" dirty="0">
                      <a:latin typeface="Calibri"/>
                      <a:cs typeface="Calibri"/>
                    </a:rPr>
                    <a:t>P</a:t>
                  </a:r>
                  <a:r>
                    <a:rPr sz="1800" spc="-55" dirty="0">
                      <a:latin typeface="Calibri"/>
                      <a:cs typeface="Calibri"/>
                    </a:rPr>
                    <a:t>o</a:t>
                  </a:r>
                  <a:r>
                    <a:rPr sz="1800" spc="-20" dirty="0">
                      <a:latin typeface="Calibri"/>
                      <a:cs typeface="Calibri"/>
                    </a:rPr>
                    <a:t>li</a:t>
                  </a:r>
                  <a:r>
                    <a:rPr sz="1800" spc="-120" dirty="0">
                      <a:latin typeface="Calibri"/>
                      <a:cs typeface="Calibri"/>
                    </a:rPr>
                    <a:t>t</a:t>
                  </a:r>
                  <a:r>
                    <a:rPr sz="1800" spc="-15" dirty="0">
                      <a:latin typeface="Calibri"/>
                      <a:cs typeface="Calibri"/>
                    </a:rPr>
                    <a:t>i</a:t>
                  </a:r>
                  <a:r>
                    <a:rPr sz="1800" spc="-70" dirty="0">
                      <a:latin typeface="Calibri"/>
                      <a:cs typeface="Calibri"/>
                    </a:rPr>
                    <a:t>c</a:t>
                  </a:r>
                  <a:r>
                    <a:rPr sz="1800" spc="130" dirty="0">
                      <a:latin typeface="Calibri"/>
                      <a:cs typeface="Calibri"/>
                    </a:rPr>
                    <a:t>a</a:t>
                  </a:r>
                  <a:r>
                    <a:rPr sz="1800" spc="-20" dirty="0">
                      <a:latin typeface="Calibri"/>
                      <a:cs typeface="Calibri"/>
                    </a:rPr>
                    <a:t>l</a:t>
                  </a:r>
                  <a:r>
                    <a:rPr sz="1800" spc="200" dirty="0">
                      <a:latin typeface="Calibri"/>
                      <a:cs typeface="Calibri"/>
                    </a:rPr>
                    <a:t>/</a:t>
                  </a:r>
                  <a:r>
                    <a:rPr sz="1800" spc="-130" dirty="0">
                      <a:latin typeface="Calibri"/>
                      <a:cs typeface="Calibri"/>
                    </a:rPr>
                    <a:t>R</a:t>
                  </a:r>
                  <a:r>
                    <a:rPr sz="1800" dirty="0">
                      <a:latin typeface="Calibri"/>
                      <a:cs typeface="Calibri"/>
                    </a:rPr>
                    <a:t>e</a:t>
                  </a:r>
                  <a:r>
                    <a:rPr sz="1800" spc="140" dirty="0">
                      <a:latin typeface="Calibri"/>
                      <a:cs typeface="Calibri"/>
                    </a:rPr>
                    <a:t>g</a:t>
                  </a:r>
                  <a:r>
                    <a:rPr sz="1800" spc="-160" dirty="0">
                      <a:latin typeface="Calibri"/>
                      <a:cs typeface="Calibri"/>
                    </a:rPr>
                    <a:t>u</a:t>
                  </a:r>
                  <a:r>
                    <a:rPr sz="1800" spc="-20" dirty="0">
                      <a:latin typeface="Calibri"/>
                      <a:cs typeface="Calibri"/>
                    </a:rPr>
                    <a:t>l</a:t>
                  </a:r>
                  <a:r>
                    <a:rPr sz="1800" spc="130" dirty="0">
                      <a:latin typeface="Calibri"/>
                      <a:cs typeface="Calibri"/>
                    </a:rPr>
                    <a:t>a</a:t>
                  </a:r>
                  <a:r>
                    <a:rPr sz="1800" spc="-120" dirty="0">
                      <a:latin typeface="Calibri"/>
                      <a:cs typeface="Calibri"/>
                    </a:rPr>
                    <a:t>t</a:t>
                  </a:r>
                  <a:r>
                    <a:rPr sz="1800" spc="-60" dirty="0">
                      <a:latin typeface="Calibri"/>
                      <a:cs typeface="Calibri"/>
                    </a:rPr>
                    <a:t>o</a:t>
                  </a:r>
                  <a:r>
                    <a:rPr sz="1800" spc="-30" dirty="0">
                      <a:latin typeface="Calibri"/>
                      <a:cs typeface="Calibri"/>
                    </a:rPr>
                    <a:t>r</a:t>
                  </a:r>
                  <a:r>
                    <a:rPr sz="1800" spc="80" dirty="0">
                      <a:latin typeface="Calibri"/>
                      <a:cs typeface="Calibri"/>
                    </a:rPr>
                    <a:t>y</a:t>
                  </a:r>
                  <a:endParaRPr sz="1800">
                    <a:latin typeface="Calibri"/>
                    <a:cs typeface="Calibri"/>
                  </a:endParaRPr>
                </a:p>
              </p:txBody>
            </p:sp>
            <p:sp>
              <p:nvSpPr>
                <p:cNvPr id="34" name="object 34"/>
                <p:cNvSpPr txBox="1"/>
                <p:nvPr/>
              </p:nvSpPr>
              <p:spPr>
                <a:xfrm>
                  <a:off x="2974975" y="4353874"/>
                  <a:ext cx="3072130" cy="254635"/>
                </a:xfrm>
                <a:prstGeom prst="rect">
                  <a:avLst/>
                </a:prstGeom>
              </p:spPr>
              <p:txBody>
                <a:bodyPr vert="horz" wrap="square" lIns="0" tIns="0" rIns="0" bIns="0" rtlCol="0">
                  <a:spAutoFit/>
                </a:bodyPr>
                <a:lstStyle/>
                <a:p>
                  <a:pPr marL="12700">
                    <a:lnSpc>
                      <a:spcPct val="100000"/>
                    </a:lnSpc>
                  </a:pPr>
                  <a:r>
                    <a:rPr sz="1800" spc="-5" dirty="0">
                      <a:latin typeface="Calibri"/>
                      <a:cs typeface="Calibri"/>
                    </a:rPr>
                    <a:t>Se</a:t>
                  </a:r>
                  <a:r>
                    <a:rPr sz="1800" dirty="0">
                      <a:latin typeface="Calibri"/>
                      <a:cs typeface="Calibri"/>
                    </a:rPr>
                    <a:t>c</a:t>
                  </a:r>
                  <a:r>
                    <a:rPr sz="1800" spc="-5" dirty="0">
                      <a:latin typeface="Calibri"/>
                      <a:cs typeface="Calibri"/>
                    </a:rPr>
                    <a:t>u</a:t>
                  </a:r>
                  <a:r>
                    <a:rPr sz="1800" spc="-10" dirty="0">
                      <a:latin typeface="Calibri"/>
                      <a:cs typeface="Calibri"/>
                    </a:rPr>
                    <a:t>ri</a:t>
                  </a:r>
                  <a:r>
                    <a:rPr sz="1800" spc="-5" dirty="0">
                      <a:latin typeface="Calibri"/>
                      <a:cs typeface="Calibri"/>
                    </a:rPr>
                    <a:t>t</a:t>
                  </a:r>
                  <a:r>
                    <a:rPr sz="1800" spc="-140" dirty="0">
                      <a:latin typeface="Calibri"/>
                      <a:cs typeface="Calibri"/>
                    </a:rPr>
                    <a:t>y</a:t>
                  </a:r>
                  <a:r>
                    <a:rPr sz="1800" spc="-80" dirty="0">
                      <a:latin typeface="Calibri"/>
                      <a:cs typeface="Calibri"/>
                    </a:rPr>
                    <a:t>,</a:t>
                  </a:r>
                  <a:r>
                    <a:rPr sz="1800" spc="90" dirty="0">
                      <a:latin typeface="Calibri"/>
                      <a:cs typeface="Calibri"/>
                    </a:rPr>
                    <a:t> </a:t>
                  </a:r>
                  <a:r>
                    <a:rPr sz="1800" dirty="0">
                      <a:latin typeface="Calibri"/>
                      <a:cs typeface="Calibri"/>
                    </a:rPr>
                    <a:t>p</a:t>
                  </a:r>
                  <a:r>
                    <a:rPr sz="1800" spc="-5" dirty="0">
                      <a:latin typeface="Calibri"/>
                      <a:cs typeface="Calibri"/>
                    </a:rPr>
                    <a:t>r</a:t>
                  </a:r>
                  <a:r>
                    <a:rPr sz="1800" spc="-15" dirty="0">
                      <a:latin typeface="Calibri"/>
                      <a:cs typeface="Calibri"/>
                    </a:rPr>
                    <a:t>i</a:t>
                  </a:r>
                  <a:r>
                    <a:rPr sz="1800" spc="-30" dirty="0">
                      <a:latin typeface="Calibri"/>
                      <a:cs typeface="Calibri"/>
                    </a:rPr>
                    <a:t>v</a:t>
                  </a:r>
                  <a:r>
                    <a:rPr sz="1800" spc="-5" dirty="0">
                      <a:latin typeface="Calibri"/>
                      <a:cs typeface="Calibri"/>
                    </a:rPr>
                    <a:t>a</a:t>
                  </a:r>
                  <a:r>
                    <a:rPr sz="1800" spc="-10" dirty="0">
                      <a:latin typeface="Calibri"/>
                      <a:cs typeface="Calibri"/>
                    </a:rPr>
                    <a:t>c</a:t>
                  </a:r>
                  <a:r>
                    <a:rPr sz="1800" spc="30" dirty="0">
                      <a:latin typeface="Calibri"/>
                      <a:cs typeface="Calibri"/>
                    </a:rPr>
                    <a:t>y</a:t>
                  </a:r>
                  <a:r>
                    <a:rPr sz="1800" spc="-35" dirty="0">
                      <a:latin typeface="Calibri"/>
                      <a:cs typeface="Calibri"/>
                    </a:rPr>
                    <a:t> </a:t>
                  </a:r>
                  <a:r>
                    <a:rPr sz="1800" dirty="0">
                      <a:latin typeface="Calibri"/>
                      <a:cs typeface="Calibri"/>
                    </a:rPr>
                    <a:t>o</a:t>
                  </a:r>
                  <a:r>
                    <a:rPr sz="1800" spc="-25" dirty="0">
                      <a:latin typeface="Calibri"/>
                      <a:cs typeface="Calibri"/>
                    </a:rPr>
                    <a:t>f</a:t>
                  </a:r>
                  <a:r>
                    <a:rPr sz="1800" spc="30" dirty="0">
                      <a:latin typeface="Calibri"/>
                      <a:cs typeface="Calibri"/>
                    </a:rPr>
                    <a:t> </a:t>
                  </a:r>
                  <a:r>
                    <a:rPr sz="1800" spc="-5" dirty="0">
                      <a:latin typeface="Calibri"/>
                      <a:cs typeface="Calibri"/>
                    </a:rPr>
                    <a:t>fi</a:t>
                  </a:r>
                  <a:r>
                    <a:rPr sz="1800" dirty="0">
                      <a:latin typeface="Calibri"/>
                      <a:cs typeface="Calibri"/>
                    </a:rPr>
                    <a:t>n</a:t>
                  </a:r>
                  <a:r>
                    <a:rPr sz="1800" spc="-5" dirty="0">
                      <a:latin typeface="Calibri"/>
                      <a:cs typeface="Calibri"/>
                    </a:rPr>
                    <a:t>a</a:t>
                  </a:r>
                  <a:r>
                    <a:rPr sz="1800" dirty="0">
                      <a:latin typeface="Calibri"/>
                      <a:cs typeface="Calibri"/>
                    </a:rPr>
                    <a:t>n</a:t>
                  </a:r>
                  <a:r>
                    <a:rPr sz="1800" spc="-10" dirty="0">
                      <a:latin typeface="Calibri"/>
                      <a:cs typeface="Calibri"/>
                    </a:rPr>
                    <a:t>ci</a:t>
                  </a:r>
                  <a:r>
                    <a:rPr sz="1800" spc="-5" dirty="0">
                      <a:latin typeface="Calibri"/>
                      <a:cs typeface="Calibri"/>
                    </a:rPr>
                    <a:t>a</a:t>
                  </a:r>
                  <a:r>
                    <a:rPr sz="1800" spc="10" dirty="0">
                      <a:latin typeface="Calibri"/>
                      <a:cs typeface="Calibri"/>
                    </a:rPr>
                    <a:t>l</a:t>
                  </a:r>
                  <a:r>
                    <a:rPr sz="1800" spc="5" dirty="0">
                      <a:latin typeface="Calibri"/>
                      <a:cs typeface="Calibri"/>
                    </a:rPr>
                    <a:t> </a:t>
                  </a:r>
                  <a:r>
                    <a:rPr sz="1800" spc="-5" dirty="0">
                      <a:latin typeface="Calibri"/>
                      <a:cs typeface="Calibri"/>
                    </a:rPr>
                    <a:t>d</a:t>
                  </a:r>
                  <a:r>
                    <a:rPr sz="1800" spc="-10" dirty="0">
                      <a:latin typeface="Calibri"/>
                      <a:cs typeface="Calibri"/>
                    </a:rPr>
                    <a:t>a</a:t>
                  </a:r>
                  <a:r>
                    <a:rPr sz="1800" spc="-30" dirty="0">
                      <a:latin typeface="Calibri"/>
                      <a:cs typeface="Calibri"/>
                    </a:rPr>
                    <a:t>t</a:t>
                  </a:r>
                  <a:r>
                    <a:rPr sz="1800" spc="5" dirty="0">
                      <a:latin typeface="Calibri"/>
                      <a:cs typeface="Calibri"/>
                    </a:rPr>
                    <a:t>a</a:t>
                  </a:r>
                  <a:endParaRPr sz="1800">
                    <a:latin typeface="Calibri"/>
                    <a:cs typeface="Calibri"/>
                  </a:endParaRPr>
                </a:p>
              </p:txBody>
            </p:sp>
            <p:sp>
              <p:nvSpPr>
                <p:cNvPr id="35" name="object 35"/>
                <p:cNvSpPr/>
                <p:nvPr/>
              </p:nvSpPr>
              <p:spPr>
                <a:xfrm>
                  <a:off x="636425" y="4968180"/>
                  <a:ext cx="99695" cy="99695"/>
                </a:xfrm>
                <a:custGeom>
                  <a:avLst/>
                  <a:gdLst/>
                  <a:ahLst/>
                  <a:cxnLst/>
                  <a:rect l="l" t="t" r="r" b="b"/>
                  <a:pathLst>
                    <a:path w="99695" h="99695">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5">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sp>
              <p:nvSpPr>
                <p:cNvPr id="36" name="object 36"/>
                <p:cNvSpPr txBox="1"/>
                <p:nvPr/>
              </p:nvSpPr>
              <p:spPr>
                <a:xfrm>
                  <a:off x="798068" y="4877562"/>
                  <a:ext cx="855344" cy="254000"/>
                </a:xfrm>
                <a:prstGeom prst="rect">
                  <a:avLst/>
                </a:prstGeom>
              </p:spPr>
              <p:txBody>
                <a:bodyPr vert="horz" wrap="square" lIns="0" tIns="0" rIns="0" bIns="0" rtlCol="0">
                  <a:spAutoFit/>
                </a:bodyPr>
                <a:lstStyle/>
                <a:p>
                  <a:pPr marL="12700">
                    <a:lnSpc>
                      <a:spcPct val="100000"/>
                    </a:lnSpc>
                  </a:pPr>
                  <a:r>
                    <a:rPr sz="1800" spc="-95" dirty="0">
                      <a:latin typeface="Calibri"/>
                      <a:cs typeface="Calibri"/>
                    </a:rPr>
                    <a:t>E</a:t>
                  </a:r>
                  <a:r>
                    <a:rPr sz="1800" spc="-65" dirty="0">
                      <a:latin typeface="Calibri"/>
                      <a:cs typeface="Calibri"/>
                    </a:rPr>
                    <a:t>c</a:t>
                  </a:r>
                  <a:r>
                    <a:rPr sz="1800" spc="-55" dirty="0">
                      <a:latin typeface="Calibri"/>
                      <a:cs typeface="Calibri"/>
                    </a:rPr>
                    <a:t>o</a:t>
                  </a:r>
                  <a:r>
                    <a:rPr sz="1800" spc="-160" dirty="0">
                      <a:latin typeface="Calibri"/>
                      <a:cs typeface="Calibri"/>
                    </a:rPr>
                    <a:t>n</a:t>
                  </a:r>
                  <a:r>
                    <a:rPr sz="1800" spc="-55" dirty="0">
                      <a:latin typeface="Calibri"/>
                      <a:cs typeface="Calibri"/>
                    </a:rPr>
                    <a:t>o</a:t>
                  </a:r>
                  <a:r>
                    <a:rPr sz="1800" spc="-240" dirty="0">
                      <a:latin typeface="Calibri"/>
                      <a:cs typeface="Calibri"/>
                    </a:rPr>
                    <a:t>m</a:t>
                  </a:r>
                  <a:r>
                    <a:rPr sz="1800" spc="-25" dirty="0">
                      <a:latin typeface="Calibri"/>
                      <a:cs typeface="Calibri"/>
                    </a:rPr>
                    <a:t>i</a:t>
                  </a:r>
                  <a:r>
                    <a:rPr sz="1800" spc="95" dirty="0">
                      <a:latin typeface="Calibri"/>
                      <a:cs typeface="Calibri"/>
                    </a:rPr>
                    <a:t>c</a:t>
                  </a:r>
                  <a:endParaRPr sz="1800">
                    <a:latin typeface="Calibri"/>
                    <a:cs typeface="Calibri"/>
                  </a:endParaRPr>
                </a:p>
              </p:txBody>
            </p:sp>
            <p:sp>
              <p:nvSpPr>
                <p:cNvPr id="37" name="object 37"/>
                <p:cNvSpPr txBox="1"/>
                <p:nvPr/>
              </p:nvSpPr>
              <p:spPr>
                <a:xfrm>
                  <a:off x="2974975" y="4870497"/>
                  <a:ext cx="4453890" cy="2540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H</a:t>
                  </a:r>
                  <a:r>
                    <a:rPr sz="1800" spc="-5" dirty="0">
                      <a:latin typeface="Calibri"/>
                      <a:cs typeface="Calibri"/>
                    </a:rPr>
                    <a:t>ou</a:t>
                  </a:r>
                  <a:r>
                    <a:rPr sz="1800" dirty="0">
                      <a:latin typeface="Calibri"/>
                      <a:cs typeface="Calibri"/>
                    </a:rPr>
                    <a:t>s</a:t>
                  </a:r>
                  <a:r>
                    <a:rPr sz="1800" spc="-10" dirty="0">
                      <a:latin typeface="Calibri"/>
                      <a:cs typeface="Calibri"/>
                    </a:rPr>
                    <a:t>i</a:t>
                  </a:r>
                  <a:r>
                    <a:rPr sz="1800" spc="-5" dirty="0">
                      <a:latin typeface="Calibri"/>
                      <a:cs typeface="Calibri"/>
                    </a:rPr>
                    <a:t>n</a:t>
                  </a:r>
                  <a:r>
                    <a:rPr sz="1800" spc="155" dirty="0">
                      <a:latin typeface="Calibri"/>
                      <a:cs typeface="Calibri"/>
                    </a:rPr>
                    <a:t>g</a:t>
                  </a:r>
                  <a:r>
                    <a:rPr sz="1800" spc="-145" dirty="0">
                      <a:latin typeface="Calibri"/>
                      <a:cs typeface="Calibri"/>
                    </a:rPr>
                    <a:t> </a:t>
                  </a:r>
                  <a:r>
                    <a:rPr sz="1800" spc="-5" dirty="0">
                      <a:latin typeface="Calibri"/>
                      <a:cs typeface="Calibri"/>
                    </a:rPr>
                    <a:t>boom</a:t>
                  </a:r>
                  <a:r>
                    <a:rPr sz="1800" spc="-80" dirty="0">
                      <a:latin typeface="Calibri"/>
                      <a:cs typeface="Calibri"/>
                    </a:rPr>
                    <a:t>,</a:t>
                  </a:r>
                  <a:r>
                    <a:rPr sz="1800" spc="85" dirty="0">
                      <a:latin typeface="Calibri"/>
                      <a:cs typeface="Calibri"/>
                    </a:rPr>
                    <a:t> </a:t>
                  </a:r>
                  <a:r>
                    <a:rPr sz="1800" spc="-5" dirty="0">
                      <a:latin typeface="Calibri"/>
                      <a:cs typeface="Calibri"/>
                    </a:rPr>
                    <a:t>hou</a:t>
                  </a:r>
                  <a:r>
                    <a:rPr sz="1800" dirty="0">
                      <a:latin typeface="Calibri"/>
                      <a:cs typeface="Calibri"/>
                    </a:rPr>
                    <a:t>s</a:t>
                  </a:r>
                  <a:r>
                    <a:rPr sz="1800" spc="-10" dirty="0">
                      <a:latin typeface="Calibri"/>
                      <a:cs typeface="Calibri"/>
                    </a:rPr>
                    <a:t>i</a:t>
                  </a:r>
                  <a:r>
                    <a:rPr sz="1800" spc="-5" dirty="0">
                      <a:latin typeface="Calibri"/>
                      <a:cs typeface="Calibri"/>
                    </a:rPr>
                    <a:t>n</a:t>
                  </a:r>
                  <a:r>
                    <a:rPr sz="1800" spc="155" dirty="0">
                      <a:latin typeface="Calibri"/>
                      <a:cs typeface="Calibri"/>
                    </a:rPr>
                    <a:t>g</a:t>
                  </a:r>
                  <a:r>
                    <a:rPr sz="1800" spc="-145" dirty="0">
                      <a:latin typeface="Calibri"/>
                      <a:cs typeface="Calibri"/>
                    </a:rPr>
                    <a:t> </a:t>
                  </a:r>
                  <a:r>
                    <a:rPr sz="1800" spc="-5" dirty="0">
                      <a:latin typeface="Calibri"/>
                      <a:cs typeface="Calibri"/>
                    </a:rPr>
                    <a:t>b</a:t>
                  </a:r>
                  <a:r>
                    <a:rPr sz="1800" dirty="0">
                      <a:latin typeface="Calibri"/>
                      <a:cs typeface="Calibri"/>
                    </a:rPr>
                    <a:t>u</a:t>
                  </a:r>
                  <a:r>
                    <a:rPr sz="1800" spc="-25" dirty="0">
                      <a:latin typeface="Calibri"/>
                      <a:cs typeface="Calibri"/>
                    </a:rPr>
                    <a:t>s</a:t>
                  </a:r>
                  <a:r>
                    <a:rPr sz="1800" spc="-5" dirty="0">
                      <a:latin typeface="Calibri"/>
                      <a:cs typeface="Calibri"/>
                    </a:rPr>
                    <a:t>t</a:t>
                  </a:r>
                  <a:r>
                    <a:rPr sz="1800" spc="-80" dirty="0">
                      <a:latin typeface="Calibri"/>
                      <a:cs typeface="Calibri"/>
                    </a:rPr>
                    <a:t>,</a:t>
                  </a:r>
                  <a:r>
                    <a:rPr sz="1800" spc="75" dirty="0">
                      <a:latin typeface="Calibri"/>
                      <a:cs typeface="Calibri"/>
                    </a:rPr>
                    <a:t> </a:t>
                  </a:r>
                  <a:r>
                    <a:rPr sz="1800" spc="-5" dirty="0">
                      <a:latin typeface="Calibri"/>
                      <a:cs typeface="Calibri"/>
                    </a:rPr>
                    <a:t>mor</a:t>
                  </a:r>
                  <a:r>
                    <a:rPr sz="1800" spc="-10" dirty="0">
                      <a:latin typeface="Calibri"/>
                      <a:cs typeface="Calibri"/>
                    </a:rPr>
                    <a:t>t</a:t>
                  </a:r>
                  <a:r>
                    <a:rPr sz="1800" spc="-40" dirty="0">
                      <a:latin typeface="Calibri"/>
                      <a:cs typeface="Calibri"/>
                    </a:rPr>
                    <a:t>g</a:t>
                  </a:r>
                  <a:r>
                    <a:rPr sz="1800" spc="-5" dirty="0">
                      <a:latin typeface="Calibri"/>
                      <a:cs typeface="Calibri"/>
                    </a:rPr>
                    <a:t>a</a:t>
                  </a:r>
                  <a:r>
                    <a:rPr sz="1800" spc="-10" dirty="0">
                      <a:latin typeface="Calibri"/>
                      <a:cs typeface="Calibri"/>
                    </a:rPr>
                    <a:t>g</a:t>
                  </a:r>
                  <a:r>
                    <a:rPr sz="1800" spc="5" dirty="0">
                      <a:latin typeface="Calibri"/>
                      <a:cs typeface="Calibri"/>
                    </a:rPr>
                    <a:t>e</a:t>
                  </a:r>
                  <a:r>
                    <a:rPr sz="1800" spc="-10" dirty="0">
                      <a:latin typeface="Calibri"/>
                      <a:cs typeface="Calibri"/>
                    </a:rPr>
                    <a:t> </a:t>
                  </a:r>
                  <a:r>
                    <a:rPr sz="1800" spc="5" dirty="0">
                      <a:latin typeface="Calibri"/>
                      <a:cs typeface="Calibri"/>
                    </a:rPr>
                    <a:t>d</a:t>
                  </a:r>
                  <a:r>
                    <a:rPr sz="1800" spc="-5" dirty="0">
                      <a:latin typeface="Calibri"/>
                      <a:cs typeface="Calibri"/>
                    </a:rPr>
                    <a:t>e</a:t>
                  </a:r>
                  <a:r>
                    <a:rPr sz="1800" dirty="0">
                      <a:latin typeface="Calibri"/>
                      <a:cs typeface="Calibri"/>
                    </a:rPr>
                    <a:t>b</a:t>
                  </a:r>
                  <a:r>
                    <a:rPr sz="1800" spc="-5" dirty="0">
                      <a:latin typeface="Calibri"/>
                      <a:cs typeface="Calibri"/>
                    </a:rPr>
                    <a:t>a</a:t>
                  </a:r>
                  <a:r>
                    <a:rPr sz="1800" dirty="0">
                      <a:latin typeface="Calibri"/>
                      <a:cs typeface="Calibri"/>
                    </a:rPr>
                    <a:t>c</a:t>
                  </a:r>
                  <a:r>
                    <a:rPr sz="1800" spc="-10" dirty="0">
                      <a:latin typeface="Calibri"/>
                      <a:cs typeface="Calibri"/>
                    </a:rPr>
                    <a:t>l</a:t>
                  </a:r>
                  <a:r>
                    <a:rPr sz="1800" spc="5" dirty="0">
                      <a:latin typeface="Calibri"/>
                      <a:cs typeface="Calibri"/>
                    </a:rPr>
                    <a:t>e</a:t>
                  </a:r>
                  <a:endParaRPr sz="1800">
                    <a:latin typeface="Calibri"/>
                    <a:cs typeface="Calibri"/>
                  </a:endParaRPr>
                </a:p>
              </p:txBody>
            </p:sp>
            <p:sp>
              <p:nvSpPr>
                <p:cNvPr id="38" name="object 38"/>
                <p:cNvSpPr/>
                <p:nvPr/>
              </p:nvSpPr>
              <p:spPr>
                <a:xfrm>
                  <a:off x="636425" y="5484181"/>
                  <a:ext cx="99695" cy="99695"/>
                </a:xfrm>
                <a:custGeom>
                  <a:avLst/>
                  <a:gdLst/>
                  <a:ahLst/>
                  <a:cxnLst/>
                  <a:rect l="l" t="t" r="r" b="b"/>
                  <a:pathLst>
                    <a:path w="99695" h="99695">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5">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sp>
              <p:nvSpPr>
                <p:cNvPr id="39" name="object 39"/>
                <p:cNvSpPr txBox="1"/>
                <p:nvPr/>
              </p:nvSpPr>
              <p:spPr>
                <a:xfrm>
                  <a:off x="798068" y="5393563"/>
                  <a:ext cx="1111885" cy="254000"/>
                </a:xfrm>
                <a:prstGeom prst="rect">
                  <a:avLst/>
                </a:prstGeom>
              </p:spPr>
              <p:txBody>
                <a:bodyPr vert="horz" wrap="square" lIns="0" tIns="0" rIns="0" bIns="0" rtlCol="0">
                  <a:spAutoFit/>
                </a:bodyPr>
                <a:lstStyle/>
                <a:p>
                  <a:pPr marL="12700">
                    <a:lnSpc>
                      <a:spcPct val="100000"/>
                    </a:lnSpc>
                  </a:pPr>
                  <a:r>
                    <a:rPr sz="1800" spc="130" dirty="0">
                      <a:latin typeface="Calibri"/>
                      <a:cs typeface="Calibri"/>
                    </a:rPr>
                    <a:t>C</a:t>
                  </a:r>
                  <a:r>
                    <a:rPr sz="1800" spc="-55" dirty="0">
                      <a:latin typeface="Calibri"/>
                      <a:cs typeface="Calibri"/>
                    </a:rPr>
                    <a:t>o</a:t>
                  </a:r>
                  <a:r>
                    <a:rPr sz="1800" spc="-245" dirty="0">
                      <a:latin typeface="Calibri"/>
                      <a:cs typeface="Calibri"/>
                    </a:rPr>
                    <a:t>m</a:t>
                  </a:r>
                  <a:r>
                    <a:rPr sz="1800" spc="50" dirty="0">
                      <a:latin typeface="Calibri"/>
                      <a:cs typeface="Calibri"/>
                    </a:rPr>
                    <a:t>p</a:t>
                  </a:r>
                  <a:r>
                    <a:rPr sz="1800" dirty="0">
                      <a:latin typeface="Calibri"/>
                      <a:cs typeface="Calibri"/>
                    </a:rPr>
                    <a:t>e</a:t>
                  </a:r>
                  <a:r>
                    <a:rPr sz="1800" spc="-120" dirty="0">
                      <a:latin typeface="Calibri"/>
                      <a:cs typeface="Calibri"/>
                    </a:rPr>
                    <a:t>t</a:t>
                  </a:r>
                  <a:r>
                    <a:rPr sz="1800" spc="-20" dirty="0">
                      <a:latin typeface="Calibri"/>
                      <a:cs typeface="Calibri"/>
                    </a:rPr>
                    <a:t>i</a:t>
                  </a:r>
                  <a:r>
                    <a:rPr sz="1800" spc="-120" dirty="0">
                      <a:latin typeface="Calibri"/>
                      <a:cs typeface="Calibri"/>
                    </a:rPr>
                    <a:t>t</a:t>
                  </a:r>
                  <a:r>
                    <a:rPr sz="1800" spc="-20" dirty="0">
                      <a:latin typeface="Calibri"/>
                      <a:cs typeface="Calibri"/>
                    </a:rPr>
                    <a:t>i</a:t>
                  </a:r>
                  <a:r>
                    <a:rPr sz="1800" spc="-65" dirty="0">
                      <a:latin typeface="Calibri"/>
                      <a:cs typeface="Calibri"/>
                    </a:rPr>
                    <a:t>v</a:t>
                  </a:r>
                  <a:r>
                    <a:rPr sz="1800" spc="35" dirty="0">
                      <a:latin typeface="Calibri"/>
                      <a:cs typeface="Calibri"/>
                    </a:rPr>
                    <a:t>e</a:t>
                  </a:r>
                  <a:endParaRPr sz="1800">
                    <a:latin typeface="Calibri"/>
                    <a:cs typeface="Calibri"/>
                  </a:endParaRPr>
                </a:p>
              </p:txBody>
            </p:sp>
            <p:sp>
              <p:nvSpPr>
                <p:cNvPr id="40" name="object 40"/>
                <p:cNvSpPr txBox="1"/>
                <p:nvPr/>
              </p:nvSpPr>
              <p:spPr>
                <a:xfrm>
                  <a:off x="2974975" y="5386498"/>
                  <a:ext cx="4398010"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On</a:t>
                  </a:r>
                  <a:r>
                    <a:rPr sz="1800" spc="-10" dirty="0">
                      <a:latin typeface="Calibri"/>
                      <a:cs typeface="Calibri"/>
                    </a:rPr>
                    <a:t>li</a:t>
                  </a:r>
                  <a:r>
                    <a:rPr sz="1800" spc="-5" dirty="0">
                      <a:latin typeface="Calibri"/>
                      <a:cs typeface="Calibri"/>
                    </a:rPr>
                    <a:t>n</a:t>
                  </a:r>
                  <a:r>
                    <a:rPr sz="1800" spc="5" dirty="0">
                      <a:latin typeface="Calibri"/>
                      <a:cs typeface="Calibri"/>
                    </a:rPr>
                    <a:t>e</a:t>
                  </a:r>
                  <a:r>
                    <a:rPr sz="1800" spc="-5" dirty="0">
                      <a:latin typeface="Calibri"/>
                      <a:cs typeface="Calibri"/>
                    </a:rPr>
                    <a:t>-onl</a:t>
                  </a:r>
                  <a:r>
                    <a:rPr sz="1800" spc="30" dirty="0">
                      <a:latin typeface="Calibri"/>
                      <a:cs typeface="Calibri"/>
                    </a:rPr>
                    <a:t>y</a:t>
                  </a:r>
                  <a:r>
                    <a:rPr sz="1800" spc="-15" dirty="0">
                      <a:latin typeface="Calibri"/>
                      <a:cs typeface="Calibri"/>
                    </a:rPr>
                    <a:t> </a:t>
                  </a:r>
                  <a:r>
                    <a:rPr sz="1800" spc="-5" dirty="0">
                      <a:latin typeface="Calibri"/>
                      <a:cs typeface="Calibri"/>
                    </a:rPr>
                    <a:t>ba</a:t>
                  </a:r>
                  <a:r>
                    <a:rPr sz="1800" dirty="0">
                      <a:latin typeface="Calibri"/>
                      <a:cs typeface="Calibri"/>
                    </a:rPr>
                    <a:t>n</a:t>
                  </a:r>
                  <a:r>
                    <a:rPr sz="1800" spc="-15" dirty="0">
                      <a:latin typeface="Calibri"/>
                      <a:cs typeface="Calibri"/>
                    </a:rPr>
                    <a:t>k</a:t>
                  </a:r>
                  <a:r>
                    <a:rPr sz="1800" spc="5" dirty="0">
                      <a:latin typeface="Calibri"/>
                      <a:cs typeface="Calibri"/>
                    </a:rPr>
                    <a:t>s</a:t>
                  </a:r>
                  <a:r>
                    <a:rPr sz="1800" spc="-20" dirty="0">
                      <a:latin typeface="Calibri"/>
                      <a:cs typeface="Calibri"/>
                    </a:rPr>
                    <a:t> </a:t>
                  </a:r>
                  <a:r>
                    <a:rPr sz="1800" spc="-5" dirty="0">
                      <a:latin typeface="Calibri"/>
                      <a:cs typeface="Calibri"/>
                    </a:rPr>
                    <a:t>(v</a:t>
                  </a:r>
                  <a:r>
                    <a:rPr sz="1800" spc="-15" dirty="0">
                      <a:latin typeface="Calibri"/>
                      <a:cs typeface="Calibri"/>
                    </a:rPr>
                    <a:t>i</a:t>
                  </a:r>
                  <a:r>
                    <a:rPr sz="1800" spc="-5" dirty="0">
                      <a:latin typeface="Calibri"/>
                      <a:cs typeface="Calibri"/>
                    </a:rPr>
                    <a:t>s</a:t>
                  </a:r>
                  <a:r>
                    <a:rPr sz="1800" dirty="0">
                      <a:latin typeface="Calibri"/>
                      <a:cs typeface="Calibri"/>
                    </a:rPr>
                    <a:t>u</a:t>
                  </a:r>
                  <a:r>
                    <a:rPr sz="1800" spc="-5" dirty="0">
                      <a:latin typeface="Calibri"/>
                      <a:cs typeface="Calibri"/>
                    </a:rPr>
                    <a:t>a</a:t>
                  </a:r>
                  <a:r>
                    <a:rPr sz="1800" spc="10" dirty="0">
                      <a:latin typeface="Calibri"/>
                      <a:cs typeface="Calibri"/>
                    </a:rPr>
                    <a:t>l</a:t>
                  </a:r>
                  <a:r>
                    <a:rPr sz="1800" spc="-5" dirty="0">
                      <a:latin typeface="Calibri"/>
                      <a:cs typeface="Calibri"/>
                    </a:rPr>
                    <a:t> ba</a:t>
                  </a:r>
                  <a:r>
                    <a:rPr sz="1800" dirty="0">
                      <a:latin typeface="Calibri"/>
                      <a:cs typeface="Calibri"/>
                    </a:rPr>
                    <a:t>n</a:t>
                  </a:r>
                  <a:r>
                    <a:rPr sz="1800" spc="-15" dirty="0">
                      <a:latin typeface="Calibri"/>
                      <a:cs typeface="Calibri"/>
                    </a:rPr>
                    <a:t>k</a:t>
                  </a:r>
                  <a:r>
                    <a:rPr sz="1800" spc="-5" dirty="0">
                      <a:latin typeface="Calibri"/>
                      <a:cs typeface="Calibri"/>
                    </a:rPr>
                    <a:t>s)</a:t>
                  </a:r>
                  <a:r>
                    <a:rPr sz="1800" spc="-80" dirty="0">
                      <a:latin typeface="Calibri"/>
                      <a:cs typeface="Calibri"/>
                    </a:rPr>
                    <a:t>,</a:t>
                  </a:r>
                  <a:r>
                    <a:rPr sz="1800" spc="80" dirty="0">
                      <a:latin typeface="Calibri"/>
                      <a:cs typeface="Calibri"/>
                    </a:rPr>
                    <a:t> </a:t>
                  </a:r>
                  <a:r>
                    <a:rPr sz="1800" spc="-5" dirty="0">
                      <a:latin typeface="Calibri"/>
                      <a:cs typeface="Calibri"/>
                    </a:rPr>
                    <a:t>Con</a:t>
                  </a:r>
                  <a:r>
                    <a:rPr sz="1800" dirty="0">
                      <a:latin typeface="Calibri"/>
                      <a:cs typeface="Calibri"/>
                    </a:rPr>
                    <a:t>s</a:t>
                  </a:r>
                  <a:r>
                    <a:rPr sz="1800" spc="-5" dirty="0">
                      <a:latin typeface="Calibri"/>
                      <a:cs typeface="Calibri"/>
                    </a:rPr>
                    <a:t>o</a:t>
                  </a:r>
                  <a:r>
                    <a:rPr sz="1800" spc="-10" dirty="0">
                      <a:latin typeface="Calibri"/>
                      <a:cs typeface="Calibri"/>
                    </a:rPr>
                    <a:t>li</a:t>
                  </a:r>
                  <a:r>
                    <a:rPr sz="1800" spc="-5" dirty="0">
                      <a:latin typeface="Calibri"/>
                      <a:cs typeface="Calibri"/>
                    </a:rPr>
                    <a:t>d</a:t>
                  </a:r>
                  <a:r>
                    <a:rPr sz="1800" spc="-10" dirty="0">
                      <a:latin typeface="Calibri"/>
                      <a:cs typeface="Calibri"/>
                    </a:rPr>
                    <a:t>a</a:t>
                  </a:r>
                  <a:r>
                    <a:rPr sz="1800" spc="-5" dirty="0">
                      <a:latin typeface="Calibri"/>
                      <a:cs typeface="Calibri"/>
                    </a:rPr>
                    <a:t>t</a:t>
                  </a:r>
                  <a:r>
                    <a:rPr sz="1800" spc="-15" dirty="0">
                      <a:latin typeface="Calibri"/>
                      <a:cs typeface="Calibri"/>
                    </a:rPr>
                    <a:t>i</a:t>
                  </a:r>
                  <a:r>
                    <a:rPr sz="1800" spc="-5" dirty="0">
                      <a:latin typeface="Calibri"/>
                      <a:cs typeface="Calibri"/>
                    </a:rPr>
                    <a:t>o</a:t>
                  </a:r>
                  <a:r>
                    <a:rPr sz="1800" spc="50" dirty="0">
                      <a:latin typeface="Calibri"/>
                      <a:cs typeface="Calibri"/>
                    </a:rPr>
                    <a:t>n</a:t>
                  </a:r>
                  <a:endParaRPr sz="1800">
                    <a:latin typeface="Calibri"/>
                    <a:cs typeface="Calibri"/>
                  </a:endParaRPr>
                </a:p>
              </p:txBody>
            </p:sp>
            <p:sp>
              <p:nvSpPr>
                <p:cNvPr id="41" name="object 41"/>
                <p:cNvSpPr/>
                <p:nvPr/>
              </p:nvSpPr>
              <p:spPr>
                <a:xfrm>
                  <a:off x="636425" y="6000233"/>
                  <a:ext cx="99695" cy="99695"/>
                </a:xfrm>
                <a:custGeom>
                  <a:avLst/>
                  <a:gdLst/>
                  <a:ahLst/>
                  <a:cxnLst/>
                  <a:rect l="l" t="t" r="r" b="b"/>
                  <a:pathLst>
                    <a:path w="99695" h="99695">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5">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sp>
              <p:nvSpPr>
                <p:cNvPr id="42" name="object 42"/>
                <p:cNvSpPr txBox="1"/>
                <p:nvPr/>
              </p:nvSpPr>
              <p:spPr>
                <a:xfrm>
                  <a:off x="798068" y="5909615"/>
                  <a:ext cx="861060" cy="254000"/>
                </a:xfrm>
                <a:prstGeom prst="rect">
                  <a:avLst/>
                </a:prstGeom>
              </p:spPr>
              <p:txBody>
                <a:bodyPr vert="horz" wrap="square" lIns="0" tIns="0" rIns="0" bIns="0" rtlCol="0">
                  <a:spAutoFit/>
                </a:bodyPr>
                <a:lstStyle/>
                <a:p>
                  <a:pPr marL="12700">
                    <a:lnSpc>
                      <a:spcPct val="100000"/>
                    </a:lnSpc>
                  </a:pPr>
                  <a:r>
                    <a:rPr sz="1800" spc="130" dirty="0">
                      <a:latin typeface="Calibri"/>
                      <a:cs typeface="Calibri"/>
                    </a:rPr>
                    <a:t>C</a:t>
                  </a:r>
                  <a:r>
                    <a:rPr sz="1800" spc="-160" dirty="0">
                      <a:latin typeface="Calibri"/>
                      <a:cs typeface="Calibri"/>
                    </a:rPr>
                    <a:t>u</a:t>
                  </a:r>
                  <a:r>
                    <a:rPr sz="1800" spc="-110" dirty="0">
                      <a:latin typeface="Calibri"/>
                      <a:cs typeface="Calibri"/>
                    </a:rPr>
                    <a:t>s</a:t>
                  </a:r>
                  <a:r>
                    <a:rPr sz="1800" spc="-114" dirty="0">
                      <a:latin typeface="Calibri"/>
                      <a:cs typeface="Calibri"/>
                    </a:rPr>
                    <a:t>t</a:t>
                  </a:r>
                  <a:r>
                    <a:rPr sz="1800" spc="-55" dirty="0">
                      <a:latin typeface="Calibri"/>
                      <a:cs typeface="Calibri"/>
                    </a:rPr>
                    <a:t>o</a:t>
                  </a:r>
                  <a:r>
                    <a:rPr sz="1800" spc="-245" dirty="0">
                      <a:latin typeface="Calibri"/>
                      <a:cs typeface="Calibri"/>
                    </a:rPr>
                    <a:t>m</a:t>
                  </a:r>
                  <a:r>
                    <a:rPr sz="1800" dirty="0">
                      <a:latin typeface="Calibri"/>
                      <a:cs typeface="Calibri"/>
                    </a:rPr>
                    <a:t>e</a:t>
                  </a:r>
                  <a:r>
                    <a:rPr sz="1800" spc="-30" dirty="0">
                      <a:latin typeface="Calibri"/>
                      <a:cs typeface="Calibri"/>
                    </a:rPr>
                    <a:t>r</a:t>
                  </a:r>
                  <a:endParaRPr sz="1800">
                    <a:latin typeface="Calibri"/>
                    <a:cs typeface="Calibri"/>
                  </a:endParaRPr>
                </a:p>
              </p:txBody>
            </p:sp>
            <p:sp>
              <p:nvSpPr>
                <p:cNvPr id="43" name="object 43"/>
                <p:cNvSpPr txBox="1"/>
                <p:nvPr/>
              </p:nvSpPr>
              <p:spPr>
                <a:xfrm>
                  <a:off x="2974975" y="5902550"/>
                  <a:ext cx="5430520" cy="2540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Wi</a:t>
                  </a:r>
                  <a:r>
                    <a:rPr sz="1800" spc="-5" dirty="0">
                      <a:latin typeface="Calibri"/>
                      <a:cs typeface="Calibri"/>
                    </a:rPr>
                    <a:t>t</a:t>
                  </a:r>
                  <a:r>
                    <a:rPr sz="1800" spc="50" dirty="0">
                      <a:latin typeface="Calibri"/>
                      <a:cs typeface="Calibri"/>
                    </a:rPr>
                    <a:t>h</a:t>
                  </a:r>
                  <a:r>
                    <a:rPr sz="1800" spc="-45" dirty="0">
                      <a:latin typeface="Calibri"/>
                      <a:cs typeface="Calibri"/>
                    </a:rPr>
                    <a:t> </a:t>
                  </a:r>
                  <a:r>
                    <a:rPr sz="1800" spc="-5" dirty="0">
                      <a:latin typeface="Calibri"/>
                      <a:cs typeface="Calibri"/>
                    </a:rPr>
                    <a:t>onl</a:t>
                  </a:r>
                  <a:r>
                    <a:rPr sz="1800" spc="-15" dirty="0">
                      <a:latin typeface="Calibri"/>
                      <a:cs typeface="Calibri"/>
                    </a:rPr>
                    <a:t>i</a:t>
                  </a:r>
                  <a:r>
                    <a:rPr sz="1800" spc="-5" dirty="0">
                      <a:latin typeface="Calibri"/>
                      <a:cs typeface="Calibri"/>
                    </a:rPr>
                    <a:t>n</a:t>
                  </a:r>
                  <a:r>
                    <a:rPr sz="1800" spc="5" dirty="0">
                      <a:latin typeface="Calibri"/>
                      <a:cs typeface="Calibri"/>
                    </a:rPr>
                    <a:t>e</a:t>
                  </a:r>
                  <a:r>
                    <a:rPr sz="1800" spc="20" dirty="0">
                      <a:latin typeface="Calibri"/>
                      <a:cs typeface="Calibri"/>
                    </a:rPr>
                    <a:t> </a:t>
                  </a:r>
                  <a:r>
                    <a:rPr sz="1800" spc="-5" dirty="0">
                      <a:latin typeface="Calibri"/>
                      <a:cs typeface="Calibri"/>
                    </a:rPr>
                    <a:t>ba</a:t>
                  </a:r>
                  <a:r>
                    <a:rPr sz="1800" dirty="0">
                      <a:latin typeface="Calibri"/>
                      <a:cs typeface="Calibri"/>
                    </a:rPr>
                    <a:t>n</a:t>
                  </a:r>
                  <a:r>
                    <a:rPr sz="1800" spc="-15" dirty="0">
                      <a:latin typeface="Calibri"/>
                      <a:cs typeface="Calibri"/>
                    </a:rPr>
                    <a:t>k</a:t>
                  </a:r>
                  <a:r>
                    <a:rPr sz="1800" spc="-5" dirty="0">
                      <a:latin typeface="Calibri"/>
                      <a:cs typeface="Calibri"/>
                    </a:rPr>
                    <a:t>s</a:t>
                  </a:r>
                  <a:r>
                    <a:rPr sz="1800" spc="-80" dirty="0">
                      <a:latin typeface="Calibri"/>
                      <a:cs typeface="Calibri"/>
                    </a:rPr>
                    <a:t>,</a:t>
                  </a:r>
                  <a:r>
                    <a:rPr sz="1800" spc="75" dirty="0">
                      <a:latin typeface="Calibri"/>
                      <a:cs typeface="Calibri"/>
                    </a:rPr>
                    <a:t> </a:t>
                  </a:r>
                  <a:r>
                    <a:rPr sz="1800" spc="-10" dirty="0">
                      <a:latin typeface="Calibri"/>
                      <a:cs typeface="Calibri"/>
                    </a:rPr>
                    <a:t>c</a:t>
                  </a:r>
                  <a:r>
                    <a:rPr sz="1800" spc="-5" dirty="0">
                      <a:latin typeface="Calibri"/>
                      <a:cs typeface="Calibri"/>
                    </a:rPr>
                    <a:t>u</a:t>
                  </a:r>
                  <a:r>
                    <a:rPr sz="1800" spc="-25" dirty="0">
                      <a:latin typeface="Calibri"/>
                      <a:cs typeface="Calibri"/>
                    </a:rPr>
                    <a:t>s</a:t>
                  </a:r>
                  <a:r>
                    <a:rPr sz="1800" spc="-20" dirty="0">
                      <a:latin typeface="Calibri"/>
                      <a:cs typeface="Calibri"/>
                    </a:rPr>
                    <a:t>t</a:t>
                  </a:r>
                  <a:r>
                    <a:rPr sz="1800" spc="-5" dirty="0">
                      <a:latin typeface="Calibri"/>
                      <a:cs typeface="Calibri"/>
                    </a:rPr>
                    <a:t>ome</a:t>
                  </a:r>
                  <a:r>
                    <a:rPr sz="1800" spc="-40" dirty="0">
                      <a:latin typeface="Calibri"/>
                      <a:cs typeface="Calibri"/>
                    </a:rPr>
                    <a:t>r</a:t>
                  </a:r>
                  <a:r>
                    <a:rPr sz="1800" spc="35" dirty="0">
                      <a:latin typeface="Calibri"/>
                      <a:cs typeface="Calibri"/>
                    </a:rPr>
                    <a:t> </a:t>
                  </a:r>
                  <a:r>
                    <a:rPr sz="1800" spc="-5" dirty="0">
                      <a:latin typeface="Calibri"/>
                      <a:cs typeface="Calibri"/>
                    </a:rPr>
                    <a:t>n</a:t>
                  </a:r>
                  <a:r>
                    <a:rPr sz="1800" spc="35" dirty="0">
                      <a:latin typeface="Calibri"/>
                      <a:cs typeface="Calibri"/>
                    </a:rPr>
                    <a:t>o</a:t>
                  </a:r>
                  <a:r>
                    <a:rPr sz="1800" spc="-25" dirty="0">
                      <a:latin typeface="Calibri"/>
                      <a:cs typeface="Calibri"/>
                    </a:rPr>
                    <a:t> </a:t>
                  </a:r>
                  <a:r>
                    <a:rPr sz="1800" spc="-10" dirty="0">
                      <a:latin typeface="Calibri"/>
                      <a:cs typeface="Calibri"/>
                    </a:rPr>
                    <a:t>l</a:t>
                  </a:r>
                  <a:r>
                    <a:rPr sz="1800" spc="-5" dirty="0">
                      <a:latin typeface="Calibri"/>
                      <a:cs typeface="Calibri"/>
                    </a:rPr>
                    <a:t>on</a:t>
                  </a:r>
                  <a:r>
                    <a:rPr sz="1800" spc="-10" dirty="0">
                      <a:latin typeface="Calibri"/>
                      <a:cs typeface="Calibri"/>
                    </a:rPr>
                    <a:t>g</a:t>
                  </a:r>
                  <a:r>
                    <a:rPr sz="1800" spc="-5" dirty="0">
                      <a:latin typeface="Calibri"/>
                      <a:cs typeface="Calibri"/>
                    </a:rPr>
                    <a:t>e</a:t>
                  </a:r>
                  <a:r>
                    <a:rPr sz="1800" spc="-40" dirty="0">
                      <a:latin typeface="Calibri"/>
                      <a:cs typeface="Calibri"/>
                    </a:rPr>
                    <a:t>r</a:t>
                  </a:r>
                  <a:r>
                    <a:rPr sz="1800" spc="35" dirty="0">
                      <a:latin typeface="Calibri"/>
                      <a:cs typeface="Calibri"/>
                    </a:rPr>
                    <a:t> </a:t>
                  </a:r>
                  <a:r>
                    <a:rPr sz="1800" spc="-5" dirty="0">
                      <a:latin typeface="Calibri"/>
                      <a:cs typeface="Calibri"/>
                    </a:rPr>
                    <a:t>n</a:t>
                  </a:r>
                  <a:r>
                    <a:rPr sz="1800" spc="5" dirty="0">
                      <a:latin typeface="Calibri"/>
                      <a:cs typeface="Calibri"/>
                    </a:rPr>
                    <a:t>e</a:t>
                  </a:r>
                  <a:r>
                    <a:rPr sz="1800" spc="-5" dirty="0">
                      <a:latin typeface="Calibri"/>
                      <a:cs typeface="Calibri"/>
                    </a:rPr>
                    <a:t>e</a:t>
                  </a:r>
                  <a:r>
                    <a:rPr sz="1800" spc="5" dirty="0">
                      <a:latin typeface="Calibri"/>
                      <a:cs typeface="Calibri"/>
                    </a:rPr>
                    <a:t>ds</a:t>
                  </a:r>
                  <a:r>
                    <a:rPr sz="1800" spc="-10" dirty="0">
                      <a:latin typeface="Calibri"/>
                      <a:cs typeface="Calibri"/>
                    </a:rPr>
                    <a:t> </a:t>
                  </a:r>
                  <a:r>
                    <a:rPr sz="1800" spc="-20" dirty="0">
                      <a:latin typeface="Calibri"/>
                      <a:cs typeface="Calibri"/>
                    </a:rPr>
                    <a:t>t</a:t>
                  </a:r>
                  <a:r>
                    <a:rPr sz="1800" spc="35" dirty="0">
                      <a:latin typeface="Calibri"/>
                      <a:cs typeface="Calibri"/>
                    </a:rPr>
                    <a:t>o</a:t>
                  </a:r>
                  <a:r>
                    <a:rPr sz="1800" spc="-30" dirty="0">
                      <a:latin typeface="Calibri"/>
                      <a:cs typeface="Calibri"/>
                    </a:rPr>
                    <a:t> </a:t>
                  </a:r>
                  <a:r>
                    <a:rPr sz="1800" spc="-5" dirty="0">
                      <a:latin typeface="Calibri"/>
                      <a:cs typeface="Calibri"/>
                    </a:rPr>
                    <a:t>b</a:t>
                  </a:r>
                  <a:r>
                    <a:rPr sz="1800" spc="5" dirty="0">
                      <a:latin typeface="Calibri"/>
                      <a:cs typeface="Calibri"/>
                    </a:rPr>
                    <a:t>e</a:t>
                  </a:r>
                  <a:r>
                    <a:rPr sz="1800" dirty="0">
                      <a:latin typeface="Calibri"/>
                      <a:cs typeface="Calibri"/>
                    </a:rPr>
                    <a:t> </a:t>
                  </a:r>
                  <a:r>
                    <a:rPr sz="1800" spc="-5" dirty="0">
                      <a:latin typeface="Calibri"/>
                      <a:cs typeface="Calibri"/>
                    </a:rPr>
                    <a:t>“lo</a:t>
                  </a:r>
                  <a:r>
                    <a:rPr sz="1800" spc="-20" dirty="0">
                      <a:latin typeface="Calibri"/>
                      <a:cs typeface="Calibri"/>
                    </a:rPr>
                    <a:t>c</a:t>
                  </a:r>
                  <a:r>
                    <a:rPr sz="1800" spc="-5" dirty="0">
                      <a:latin typeface="Calibri"/>
                      <a:cs typeface="Calibri"/>
                    </a:rPr>
                    <a:t>al</a:t>
                  </a:r>
                  <a:r>
                    <a:rPr sz="1800" spc="-120" dirty="0">
                      <a:latin typeface="Calibri"/>
                      <a:cs typeface="Calibri"/>
                    </a:rPr>
                    <a:t>”</a:t>
                  </a:r>
                  <a:endParaRPr sz="1800">
                    <a:latin typeface="Calibri"/>
                    <a:cs typeface="Calibri"/>
                  </a:endParaRPr>
                </a:p>
              </p:txBody>
            </p:sp>
          </p:grpSp>
          <p:sp>
            <p:nvSpPr>
              <p:cNvPr id="26" name="object 26"/>
              <p:cNvSpPr/>
              <p:nvPr/>
            </p:nvSpPr>
            <p:spPr>
              <a:xfrm>
                <a:off x="1246024" y="3490531"/>
                <a:ext cx="99695" cy="99695"/>
              </a:xfrm>
              <a:custGeom>
                <a:avLst/>
                <a:gdLst/>
                <a:ahLst/>
                <a:cxnLst/>
                <a:rect l="l" t="t" r="r" b="b"/>
                <a:pathLst>
                  <a:path w="99695" h="99695">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5">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grpSp>
        <p:sp>
          <p:nvSpPr>
            <p:cNvPr id="23" name="object 23"/>
            <p:cNvSpPr/>
            <p:nvPr/>
          </p:nvSpPr>
          <p:spPr>
            <a:xfrm>
              <a:off x="3455824" y="4251589"/>
              <a:ext cx="99695" cy="99695"/>
            </a:xfrm>
            <a:custGeom>
              <a:avLst/>
              <a:gdLst/>
              <a:ahLst/>
              <a:cxnLst/>
              <a:rect l="l" t="t" r="r" b="b"/>
              <a:pathLst>
                <a:path w="99695" h="99694">
                  <a:moveTo>
                    <a:pt x="85926" y="0"/>
                  </a:moveTo>
                  <a:lnTo>
                    <a:pt x="0" y="0"/>
                  </a:lnTo>
                  <a:lnTo>
                    <a:pt x="0" y="85926"/>
                  </a:lnTo>
                  <a:lnTo>
                    <a:pt x="13195" y="99119"/>
                  </a:lnTo>
                  <a:lnTo>
                    <a:pt x="99119" y="99119"/>
                  </a:lnTo>
                  <a:lnTo>
                    <a:pt x="99119" y="79295"/>
                  </a:lnTo>
                  <a:lnTo>
                    <a:pt x="6630" y="79295"/>
                  </a:lnTo>
                  <a:lnTo>
                    <a:pt x="6630" y="6562"/>
                  </a:lnTo>
                  <a:lnTo>
                    <a:pt x="92488" y="6562"/>
                  </a:lnTo>
                  <a:lnTo>
                    <a:pt x="85926" y="0"/>
                  </a:lnTo>
                  <a:close/>
                </a:path>
                <a:path w="99695" h="99694">
                  <a:moveTo>
                    <a:pt x="92488" y="6562"/>
                  </a:moveTo>
                  <a:lnTo>
                    <a:pt x="79295" y="6562"/>
                  </a:lnTo>
                  <a:lnTo>
                    <a:pt x="79295" y="79295"/>
                  </a:lnTo>
                  <a:lnTo>
                    <a:pt x="99119" y="79295"/>
                  </a:lnTo>
                  <a:lnTo>
                    <a:pt x="99119" y="13193"/>
                  </a:lnTo>
                  <a:lnTo>
                    <a:pt x="92488" y="6562"/>
                  </a:lnTo>
                  <a:close/>
                </a:path>
              </a:pathLst>
            </a:custGeom>
            <a:solidFill>
              <a:srgbClr val="DD8046"/>
            </a:solidFill>
          </p:spPr>
          <p:txBody>
            <a:bodyPr wrap="square" lIns="0" tIns="0" rIns="0" bIns="0" rtlCol="0"/>
            <a:lstStyle/>
            <a:p>
              <a:endParaRPr/>
            </a:p>
          </p:txBody>
        </p:sp>
      </p:grpSp>
      <p:sp>
        <p:nvSpPr>
          <p:cNvPr id="49" name="Title 48">
            <a:extLst>
              <a:ext uri="{FF2B5EF4-FFF2-40B4-BE49-F238E27FC236}">
                <a16:creationId xmlns:a16="http://schemas.microsoft.com/office/drawing/2014/main" id="{C32438C4-F1EE-1B49-B63C-BC8BB70852F2}"/>
              </a:ext>
            </a:extLst>
          </p:cNvPr>
          <p:cNvSpPr>
            <a:spLocks noGrp="1"/>
          </p:cNvSpPr>
          <p:nvPr>
            <p:ph type="title"/>
          </p:nvPr>
        </p:nvSpPr>
        <p:spPr/>
        <p:txBody>
          <a:bodyPr/>
          <a:lstStyle/>
          <a:p>
            <a:r>
              <a:rPr lang="en-US" dirty="0"/>
              <a:t>What has Changed?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5856C158-167E-034E-B6ED-5F5615F7EDB1}"/>
              </a:ext>
            </a:extLst>
          </p:cNvPr>
          <p:cNvSpPr>
            <a:spLocks noGrp="1"/>
          </p:cNvSpPr>
          <p:nvPr>
            <p:ph type="title"/>
          </p:nvPr>
        </p:nvSpPr>
        <p:spPr>
          <a:xfrm>
            <a:off x="866214" y="973668"/>
            <a:ext cx="6571060" cy="706964"/>
          </a:xfrm>
        </p:spPr>
        <p:txBody>
          <a:bodyPr>
            <a:normAutofit/>
          </a:bodyPr>
          <a:lstStyle/>
          <a:p>
            <a:r>
              <a:rPr lang="en-US">
                <a:solidFill>
                  <a:srgbClr val="FFFFFF"/>
                </a:solidFill>
              </a:rPr>
              <a:t>The Only Constant is Change</a:t>
            </a:r>
          </a:p>
        </p:txBody>
      </p:sp>
      <p:sp>
        <p:nvSpPr>
          <p:cNvPr id="28"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B27DA500-6010-471A-A7D3-2CB85B2C342C}"/>
              </a:ext>
            </a:extLst>
          </p:cNvPr>
          <p:cNvGraphicFramePr>
            <a:graphicFrameLocks noGrp="1"/>
          </p:cNvGraphicFramePr>
          <p:nvPr>
            <p:ph idx="1"/>
            <p:extLst>
              <p:ext uri="{D42A27DB-BD31-4B8C-83A1-F6EECF244321}">
                <p14:modId xmlns:p14="http://schemas.microsoft.com/office/powerpoint/2010/main" val="2528143104"/>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1066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Rectangle 20">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7" name="Rectangle 26">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object 5">
            <a:extLst>
              <a:ext uri="{FF2B5EF4-FFF2-40B4-BE49-F238E27FC236}">
                <a16:creationId xmlns:a16="http://schemas.microsoft.com/office/drawing/2014/main" id="{8F3A9B14-5FDC-4166-BFDB-E8A6CF08EE0B}"/>
              </a:ext>
            </a:extLst>
          </p:cNvPr>
          <p:cNvGraphicFramePr>
            <a:graphicFrameLocks noGrp="1"/>
          </p:cNvGraphicFramePr>
          <p:nvPr>
            <p:ph idx="1"/>
            <p:extLst>
              <p:ext uri="{D42A27DB-BD31-4B8C-83A1-F6EECF244321}">
                <p14:modId xmlns:p14="http://schemas.microsoft.com/office/powerpoint/2010/main" val="11192540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7F5F4C13-2555-864B-BB83-58BD57E62B4A}"/>
              </a:ext>
            </a:extLst>
          </p:cNvPr>
          <p:cNvSpPr>
            <a:spLocks noGrp="1"/>
          </p:cNvSpPr>
          <p:nvPr>
            <p:ph type="title"/>
          </p:nvPr>
        </p:nvSpPr>
        <p:spPr>
          <a:xfrm>
            <a:off x="479985" y="927099"/>
            <a:ext cx="3003783" cy="4330701"/>
          </a:xfrm>
        </p:spPr>
        <p:txBody>
          <a:bodyPr/>
          <a:lstStyle/>
          <a:p>
            <a:r>
              <a:rPr lang="en-US" dirty="0"/>
              <a:t>Foundations of Strategic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Rectangle 21">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8" name="Rectangle 27">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 name="object 7">
            <a:extLst>
              <a:ext uri="{FF2B5EF4-FFF2-40B4-BE49-F238E27FC236}">
                <a16:creationId xmlns:a16="http://schemas.microsoft.com/office/drawing/2014/main" id="{BF0BF67E-CF30-4326-A99F-7382FD4CD1F5}"/>
              </a:ext>
            </a:extLst>
          </p:cNvPr>
          <p:cNvGraphicFramePr>
            <a:graphicFrameLocks noGrp="1"/>
          </p:cNvGraphicFramePr>
          <p:nvPr>
            <p:ph idx="1"/>
            <p:extLst>
              <p:ext uri="{D42A27DB-BD31-4B8C-83A1-F6EECF244321}">
                <p14:modId xmlns:p14="http://schemas.microsoft.com/office/powerpoint/2010/main" val="2540225413"/>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a:extLst>
              <a:ext uri="{FF2B5EF4-FFF2-40B4-BE49-F238E27FC236}">
                <a16:creationId xmlns:a16="http://schemas.microsoft.com/office/drawing/2014/main" id="{A672F4B2-F0DC-4346-BD2A-DC325889A5BC}"/>
              </a:ext>
            </a:extLst>
          </p:cNvPr>
          <p:cNvSpPr>
            <a:spLocks noGrp="1"/>
          </p:cNvSpPr>
          <p:nvPr>
            <p:ph type="title"/>
          </p:nvPr>
        </p:nvSpPr>
        <p:spPr>
          <a:xfrm>
            <a:off x="454819" y="927099"/>
            <a:ext cx="2957117" cy="3492501"/>
          </a:xfrm>
        </p:spPr>
        <p:txBody>
          <a:bodyPr/>
          <a:lstStyle/>
          <a:p>
            <a:r>
              <a:rPr lang="en-US" dirty="0"/>
              <a:t>Development of Strategic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object 2"/>
          <p:cNvSpPr txBox="1">
            <a:spLocks noGrp="1"/>
          </p:cNvSpPr>
          <p:nvPr>
            <p:ph type="title"/>
          </p:nvPr>
        </p:nvSpPr>
        <p:spPr>
          <a:xfrm>
            <a:off x="866214" y="973668"/>
            <a:ext cx="6571060" cy="706964"/>
          </a:xfrm>
          <a:prstGeom prst="rect">
            <a:avLst/>
          </a:prstGeom>
        </p:spPr>
        <p:txBody>
          <a:bodyPr vert="horz" lIns="0" tIns="0" rIns="0" bIns="0" rtlCol="0">
            <a:normAutofit/>
          </a:bodyPr>
          <a:lstStyle/>
          <a:p>
            <a:pPr marL="2581910"/>
            <a:r>
              <a:rPr lang="en-US" spc="-85">
                <a:solidFill>
                  <a:srgbClr val="FFFFFF"/>
                </a:solidFill>
              </a:rPr>
              <a:t>H</a:t>
            </a:r>
            <a:r>
              <a:rPr lang="en-US" spc="5">
                <a:solidFill>
                  <a:srgbClr val="FFFFFF"/>
                </a:solidFill>
              </a:rPr>
              <a:t>e</a:t>
            </a:r>
            <a:r>
              <a:rPr lang="en-US" spc="315">
                <a:solidFill>
                  <a:srgbClr val="FFFFFF"/>
                </a:solidFill>
              </a:rPr>
              <a:t>a</a:t>
            </a:r>
            <a:r>
              <a:rPr lang="en-US" spc="-50">
                <a:solidFill>
                  <a:srgbClr val="FFFFFF"/>
                </a:solidFill>
              </a:rPr>
              <a:t>l</a:t>
            </a:r>
            <a:r>
              <a:rPr lang="en-US" spc="-285">
                <a:solidFill>
                  <a:srgbClr val="FFFFFF"/>
                </a:solidFill>
              </a:rPr>
              <a:t>t</a:t>
            </a:r>
            <a:r>
              <a:rPr lang="en-US" spc="15">
                <a:solidFill>
                  <a:srgbClr val="FFFFFF"/>
                </a:solidFill>
              </a:rPr>
              <a:t>h</a:t>
            </a:r>
            <a:r>
              <a:rPr lang="en-US" spc="-195">
                <a:solidFill>
                  <a:srgbClr val="FFFFFF"/>
                </a:solidFill>
              </a:rPr>
              <a:t> </a:t>
            </a:r>
            <a:r>
              <a:rPr lang="en-US" spc="-285">
                <a:solidFill>
                  <a:srgbClr val="FFFFFF"/>
                </a:solidFill>
              </a:rPr>
              <a:t>P</a:t>
            </a:r>
            <a:r>
              <a:rPr lang="en-US" spc="-120">
                <a:solidFill>
                  <a:srgbClr val="FFFFFF"/>
                </a:solidFill>
              </a:rPr>
              <a:t>o</a:t>
            </a:r>
            <a:r>
              <a:rPr lang="en-US" spc="-50">
                <a:solidFill>
                  <a:srgbClr val="FFFFFF"/>
                </a:solidFill>
              </a:rPr>
              <a:t>l</a:t>
            </a:r>
            <a:r>
              <a:rPr lang="en-US" spc="-45">
                <a:solidFill>
                  <a:srgbClr val="FFFFFF"/>
                </a:solidFill>
              </a:rPr>
              <a:t>i</a:t>
            </a:r>
            <a:r>
              <a:rPr lang="en-US" spc="-135">
                <a:solidFill>
                  <a:srgbClr val="FFFFFF"/>
                </a:solidFill>
              </a:rPr>
              <a:t>c</a:t>
            </a:r>
            <a:r>
              <a:rPr lang="en-US" spc="200">
                <a:solidFill>
                  <a:srgbClr val="FFFFFF"/>
                </a:solidFill>
              </a:rPr>
              <a:t>y</a:t>
            </a:r>
          </a:p>
        </p:txBody>
      </p:sp>
      <p:sp>
        <p:nvSpPr>
          <p:cNvPr id="48" name="Rectangle 47">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8">
            <a:extLst>
              <a:ext uri="{FF2B5EF4-FFF2-40B4-BE49-F238E27FC236}">
                <a16:creationId xmlns:a16="http://schemas.microsoft.com/office/drawing/2014/main" id="{93CFDC29-3F43-4921-B1CF-BF288E5C31C0}"/>
              </a:ext>
            </a:extLst>
          </p:cNvPr>
          <p:cNvGraphicFramePr>
            <a:graphicFrameLocks noGrp="1"/>
          </p:cNvGraphicFramePr>
          <p:nvPr>
            <p:ph idx="1"/>
            <p:extLst>
              <p:ext uri="{D42A27DB-BD31-4B8C-83A1-F6EECF244321}">
                <p14:modId xmlns:p14="http://schemas.microsoft.com/office/powerpoint/2010/main" val="2433384274"/>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Rectangle 23">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 name="Title 7">
            <a:extLst>
              <a:ext uri="{FF2B5EF4-FFF2-40B4-BE49-F238E27FC236}">
                <a16:creationId xmlns:a16="http://schemas.microsoft.com/office/drawing/2014/main" id="{31C66F67-2EFA-9A4F-B5FE-83836E6BF8AF}"/>
              </a:ext>
            </a:extLst>
          </p:cNvPr>
          <p:cNvSpPr>
            <a:spLocks noGrp="1"/>
          </p:cNvSpPr>
          <p:nvPr>
            <p:ph type="title"/>
          </p:nvPr>
        </p:nvSpPr>
        <p:spPr>
          <a:xfrm>
            <a:off x="866216" y="973667"/>
            <a:ext cx="2206657" cy="4833745"/>
          </a:xfrm>
        </p:spPr>
        <p:txBody>
          <a:bodyPr>
            <a:normAutofit/>
          </a:bodyPr>
          <a:lstStyle/>
          <a:p>
            <a:r>
              <a:rPr lang="en-US" sz="2200">
                <a:solidFill>
                  <a:srgbClr val="EBEBEB"/>
                </a:solidFill>
              </a:rPr>
              <a:t>The Dimensions of Strategic Management</a:t>
            </a:r>
          </a:p>
        </p:txBody>
      </p:sp>
      <p:sp>
        <p:nvSpPr>
          <p:cNvPr id="30" name="Rectangle 29">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 name="Content Placeholder 8">
            <a:extLst>
              <a:ext uri="{FF2B5EF4-FFF2-40B4-BE49-F238E27FC236}">
                <a16:creationId xmlns:a16="http://schemas.microsoft.com/office/drawing/2014/main" id="{85C2BEF5-5FFA-425B-97F4-A43DAD58E51A}"/>
              </a:ext>
            </a:extLst>
          </p:cNvPr>
          <p:cNvGraphicFramePr>
            <a:graphicFrameLocks noGrp="1"/>
          </p:cNvGraphicFramePr>
          <p:nvPr>
            <p:ph idx="1"/>
            <p:extLst>
              <p:ext uri="{D42A27DB-BD31-4B8C-83A1-F6EECF244321}">
                <p14:modId xmlns:p14="http://schemas.microsoft.com/office/powerpoint/2010/main" val="2630574527"/>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3</TotalTime>
  <Words>1620</Words>
  <Application>Microsoft Macintosh PowerPoint</Application>
  <PresentationFormat>On-screen Show (4:3)</PresentationFormat>
  <Paragraphs>256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 New Roman</vt:lpstr>
      <vt:lpstr>Wingdings 3</vt:lpstr>
      <vt:lpstr>Ion Boardroom</vt:lpstr>
      <vt:lpstr>Chapter 1</vt:lpstr>
      <vt:lpstr>Quote</vt:lpstr>
      <vt:lpstr>Quote</vt:lpstr>
      <vt:lpstr>What has Changed?</vt:lpstr>
      <vt:lpstr>The Only Constant is Change</vt:lpstr>
      <vt:lpstr>Foundations of Strategic Management</vt:lpstr>
      <vt:lpstr>Development of Strategic Management</vt:lpstr>
      <vt:lpstr>Health Policy</vt:lpstr>
      <vt:lpstr>The Dimensions of Strategic Management</vt:lpstr>
      <vt:lpstr>The Map &amp; the Compass</vt:lpstr>
      <vt:lpstr>Analytic &amp; Emergent Views</vt:lpstr>
      <vt:lpstr>Strategic Management Process</vt:lpstr>
      <vt:lpstr>Leading Strategically</vt:lpstr>
      <vt:lpstr>Strategic Thinking Activities</vt:lpstr>
      <vt:lpstr>Strategic Thinking Activities</vt:lpstr>
      <vt:lpstr>Strategic Thinking Framing</vt:lpstr>
      <vt:lpstr>Strategic Thinking Framing</vt:lpstr>
      <vt:lpstr>Strategic Thinking</vt:lpstr>
      <vt:lpstr>Strategic Thinkers</vt:lpstr>
      <vt:lpstr>Strategic Planning</vt:lpstr>
      <vt:lpstr>Linking Today &amp; Tommorow</vt:lpstr>
      <vt:lpstr>Managing Strategic Momentum</vt:lpstr>
      <vt:lpstr>Benefits of Strategic Management</vt:lpstr>
      <vt:lpstr>Strategic Management is…</vt:lpstr>
      <vt:lpstr>Link Between Levels of Strategic Management</vt:lpstr>
      <vt:lpstr>Chapter 1Practical Lessons</vt:lpstr>
      <vt:lpstr>Chapter 1 Practical Lessons</vt:lpstr>
      <vt:lpstr>Chapter 1 Practical 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Microsoft Office User</dc:creator>
  <cp:lastModifiedBy>Almarhoon, Bayan</cp:lastModifiedBy>
  <cp:revision>3</cp:revision>
  <dcterms:created xsi:type="dcterms:W3CDTF">2019-12-13T03:40:11Z</dcterms:created>
  <dcterms:modified xsi:type="dcterms:W3CDTF">2021-02-18T19:15:05Z</dcterms:modified>
</cp:coreProperties>
</file>